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494" r:id="rId2"/>
    <p:sldId id="573" r:id="rId3"/>
    <p:sldId id="560" r:id="rId4"/>
    <p:sldId id="443" r:id="rId5"/>
    <p:sldId id="574" r:id="rId6"/>
    <p:sldId id="578" r:id="rId7"/>
    <p:sldId id="575" r:id="rId8"/>
    <p:sldId id="576" r:id="rId9"/>
    <p:sldId id="579" r:id="rId10"/>
    <p:sldId id="577" r:id="rId11"/>
    <p:sldId id="580" r:id="rId12"/>
    <p:sldId id="581" r:id="rId13"/>
    <p:sldId id="582" r:id="rId14"/>
    <p:sldId id="583" r:id="rId15"/>
    <p:sldId id="622" r:id="rId16"/>
    <p:sldId id="621" r:id="rId17"/>
    <p:sldId id="716" r:id="rId18"/>
    <p:sldId id="715" r:id="rId19"/>
    <p:sldId id="770" r:id="rId20"/>
    <p:sldId id="772" r:id="rId2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3" d="100"/>
          <a:sy n="113" d="100"/>
        </p:scale>
        <p:origin x="45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06D5DC-6E5E-49CB-BB2C-4100B5C089F4}" type="datetimeFigureOut">
              <a:rPr lang="zh-CN" altLang="en-US" smtClean="0"/>
              <a:t>2022/9/4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C99236-B7A1-49BB-AED9-FED303CF670E}" type="slidenum">
              <a:rPr lang="zh-CN" altLang="en-US" smtClean="0"/>
              <a:t>‹#›</a:t>
            </a:fld>
            <a:endParaRPr lang="zh-CN" altLang="en-US"/>
          </a:p>
        </p:txBody>
      </p:sp>
    </p:spTree>
    <p:extLst>
      <p:ext uri="{BB962C8B-B14F-4D97-AF65-F5344CB8AC3E}">
        <p14:creationId xmlns:p14="http://schemas.microsoft.com/office/powerpoint/2010/main" val="24604377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idx="5"/>
          </p:nvPr>
        </p:nvSpPr>
        <p:spPr/>
        <p:txBody>
          <a:bodyPr/>
          <a:lstStyle/>
          <a:p>
            <a:pPr>
              <a:defRPr/>
            </a:pPr>
            <a:fld id="{8729498E-A4D3-45A7-AEA4-545AF5E0F3F5}" type="slidenum">
              <a:rPr lang="en-US" altLang="zh-CN"/>
              <a:t>15</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39C8C32-C051-E1F8-C3C2-F631CEBF6A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C2AB69A9-BC8C-564D-321E-8100AD75BA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D3DBABF5-92FD-11D6-F216-0034F627EF78}"/>
              </a:ext>
            </a:extLst>
          </p:cNvPr>
          <p:cNvSpPr>
            <a:spLocks noGrp="1"/>
          </p:cNvSpPr>
          <p:nvPr>
            <p:ph type="dt" sz="half" idx="10"/>
          </p:nvPr>
        </p:nvSpPr>
        <p:spPr/>
        <p:txBody>
          <a:bodyPr/>
          <a:lstStyle/>
          <a:p>
            <a:fld id="{E72A9C95-0C60-4661-BFBA-11997493F7FC}" type="datetimeFigureOut">
              <a:rPr lang="zh-CN" altLang="en-US" smtClean="0"/>
              <a:t>2022/9/4</a:t>
            </a:fld>
            <a:endParaRPr lang="zh-CN" altLang="en-US"/>
          </a:p>
        </p:txBody>
      </p:sp>
      <p:sp>
        <p:nvSpPr>
          <p:cNvPr id="5" name="页脚占位符 4">
            <a:extLst>
              <a:ext uri="{FF2B5EF4-FFF2-40B4-BE49-F238E27FC236}">
                <a16:creationId xmlns:a16="http://schemas.microsoft.com/office/drawing/2014/main" id="{8A2ECB11-0A8E-BD62-12C4-63485CCAC88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B2365BF-34F6-E2E6-01A7-CE583814990F}"/>
              </a:ext>
            </a:extLst>
          </p:cNvPr>
          <p:cNvSpPr>
            <a:spLocks noGrp="1"/>
          </p:cNvSpPr>
          <p:nvPr>
            <p:ph type="sldNum" sz="quarter" idx="12"/>
          </p:nvPr>
        </p:nvSpPr>
        <p:spPr/>
        <p:txBody>
          <a:bodyPr/>
          <a:lstStyle/>
          <a:p>
            <a:fld id="{9C174BE1-753A-497E-9C4B-CC131BFE9789}" type="slidenum">
              <a:rPr lang="zh-CN" altLang="en-US" smtClean="0"/>
              <a:t>‹#›</a:t>
            </a:fld>
            <a:endParaRPr lang="zh-CN" altLang="en-US"/>
          </a:p>
        </p:txBody>
      </p:sp>
    </p:spTree>
    <p:extLst>
      <p:ext uri="{BB962C8B-B14F-4D97-AF65-F5344CB8AC3E}">
        <p14:creationId xmlns:p14="http://schemas.microsoft.com/office/powerpoint/2010/main" val="32430912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A00D1B1-679E-26B0-9947-FCCC62765B9F}"/>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ABC6D449-6F5E-9771-3B9E-35841CB6B9D1}"/>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104B7C5-7621-ACD8-4785-DD9C6A2FB0B3}"/>
              </a:ext>
            </a:extLst>
          </p:cNvPr>
          <p:cNvSpPr>
            <a:spLocks noGrp="1"/>
          </p:cNvSpPr>
          <p:nvPr>
            <p:ph type="dt" sz="half" idx="10"/>
          </p:nvPr>
        </p:nvSpPr>
        <p:spPr/>
        <p:txBody>
          <a:bodyPr/>
          <a:lstStyle/>
          <a:p>
            <a:fld id="{E72A9C95-0C60-4661-BFBA-11997493F7FC}" type="datetimeFigureOut">
              <a:rPr lang="zh-CN" altLang="en-US" smtClean="0"/>
              <a:t>2022/9/4</a:t>
            </a:fld>
            <a:endParaRPr lang="zh-CN" altLang="en-US"/>
          </a:p>
        </p:txBody>
      </p:sp>
      <p:sp>
        <p:nvSpPr>
          <p:cNvPr id="5" name="页脚占位符 4">
            <a:extLst>
              <a:ext uri="{FF2B5EF4-FFF2-40B4-BE49-F238E27FC236}">
                <a16:creationId xmlns:a16="http://schemas.microsoft.com/office/drawing/2014/main" id="{13F6F5C8-DA0D-CE0B-693E-E125FDC0937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AB48FC0-5F1E-6C20-416A-1240246513AE}"/>
              </a:ext>
            </a:extLst>
          </p:cNvPr>
          <p:cNvSpPr>
            <a:spLocks noGrp="1"/>
          </p:cNvSpPr>
          <p:nvPr>
            <p:ph type="sldNum" sz="quarter" idx="12"/>
          </p:nvPr>
        </p:nvSpPr>
        <p:spPr/>
        <p:txBody>
          <a:bodyPr/>
          <a:lstStyle/>
          <a:p>
            <a:fld id="{9C174BE1-753A-497E-9C4B-CC131BFE9789}" type="slidenum">
              <a:rPr lang="zh-CN" altLang="en-US" smtClean="0"/>
              <a:t>‹#›</a:t>
            </a:fld>
            <a:endParaRPr lang="zh-CN" altLang="en-US"/>
          </a:p>
        </p:txBody>
      </p:sp>
    </p:spTree>
    <p:extLst>
      <p:ext uri="{BB962C8B-B14F-4D97-AF65-F5344CB8AC3E}">
        <p14:creationId xmlns:p14="http://schemas.microsoft.com/office/powerpoint/2010/main" val="21373705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E4076CC-9837-CDD1-CB88-7F6AD402DB29}"/>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088913D-FC12-13C0-4496-DFDBEBA958D7}"/>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5A257D7-9826-1AE7-370E-627B7E78AFA0}"/>
              </a:ext>
            </a:extLst>
          </p:cNvPr>
          <p:cNvSpPr>
            <a:spLocks noGrp="1"/>
          </p:cNvSpPr>
          <p:nvPr>
            <p:ph type="dt" sz="half" idx="10"/>
          </p:nvPr>
        </p:nvSpPr>
        <p:spPr/>
        <p:txBody>
          <a:bodyPr/>
          <a:lstStyle/>
          <a:p>
            <a:fld id="{E72A9C95-0C60-4661-BFBA-11997493F7FC}" type="datetimeFigureOut">
              <a:rPr lang="zh-CN" altLang="en-US" smtClean="0"/>
              <a:t>2022/9/4</a:t>
            </a:fld>
            <a:endParaRPr lang="zh-CN" altLang="en-US"/>
          </a:p>
        </p:txBody>
      </p:sp>
      <p:sp>
        <p:nvSpPr>
          <p:cNvPr id="5" name="页脚占位符 4">
            <a:extLst>
              <a:ext uri="{FF2B5EF4-FFF2-40B4-BE49-F238E27FC236}">
                <a16:creationId xmlns:a16="http://schemas.microsoft.com/office/drawing/2014/main" id="{0758385B-8903-F13D-CC17-78A97B49A29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1245477-45C5-0000-BA4E-D5206D94D334}"/>
              </a:ext>
            </a:extLst>
          </p:cNvPr>
          <p:cNvSpPr>
            <a:spLocks noGrp="1"/>
          </p:cNvSpPr>
          <p:nvPr>
            <p:ph type="sldNum" sz="quarter" idx="12"/>
          </p:nvPr>
        </p:nvSpPr>
        <p:spPr/>
        <p:txBody>
          <a:bodyPr/>
          <a:lstStyle/>
          <a:p>
            <a:fld id="{9C174BE1-753A-497E-9C4B-CC131BFE9789}" type="slidenum">
              <a:rPr lang="zh-CN" altLang="en-US" smtClean="0"/>
              <a:t>‹#›</a:t>
            </a:fld>
            <a:endParaRPr lang="zh-CN" altLang="en-US"/>
          </a:p>
        </p:txBody>
      </p:sp>
    </p:spTree>
    <p:extLst>
      <p:ext uri="{BB962C8B-B14F-4D97-AF65-F5344CB8AC3E}">
        <p14:creationId xmlns:p14="http://schemas.microsoft.com/office/powerpoint/2010/main" val="3600015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12AB332-9D8A-6C51-1DE2-4400B1A2AA8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961BC79-9E05-873C-539E-C55EABAF3C5B}"/>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D32EA5B-F4F0-8D82-1A16-B2E1C57DADFD}"/>
              </a:ext>
            </a:extLst>
          </p:cNvPr>
          <p:cNvSpPr>
            <a:spLocks noGrp="1"/>
          </p:cNvSpPr>
          <p:nvPr>
            <p:ph type="dt" sz="half" idx="10"/>
          </p:nvPr>
        </p:nvSpPr>
        <p:spPr/>
        <p:txBody>
          <a:bodyPr/>
          <a:lstStyle/>
          <a:p>
            <a:fld id="{E72A9C95-0C60-4661-BFBA-11997493F7FC}" type="datetimeFigureOut">
              <a:rPr lang="zh-CN" altLang="en-US" smtClean="0"/>
              <a:t>2022/9/4</a:t>
            </a:fld>
            <a:endParaRPr lang="zh-CN" altLang="en-US"/>
          </a:p>
        </p:txBody>
      </p:sp>
      <p:sp>
        <p:nvSpPr>
          <p:cNvPr id="5" name="页脚占位符 4">
            <a:extLst>
              <a:ext uri="{FF2B5EF4-FFF2-40B4-BE49-F238E27FC236}">
                <a16:creationId xmlns:a16="http://schemas.microsoft.com/office/drawing/2014/main" id="{E6437993-F99F-E559-8D24-464FD8109CB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ECEF930-A5EE-7EF1-F484-A719514F6666}"/>
              </a:ext>
            </a:extLst>
          </p:cNvPr>
          <p:cNvSpPr>
            <a:spLocks noGrp="1"/>
          </p:cNvSpPr>
          <p:nvPr>
            <p:ph type="sldNum" sz="quarter" idx="12"/>
          </p:nvPr>
        </p:nvSpPr>
        <p:spPr/>
        <p:txBody>
          <a:bodyPr/>
          <a:lstStyle/>
          <a:p>
            <a:fld id="{9C174BE1-753A-497E-9C4B-CC131BFE9789}" type="slidenum">
              <a:rPr lang="zh-CN" altLang="en-US" smtClean="0"/>
              <a:t>‹#›</a:t>
            </a:fld>
            <a:endParaRPr lang="zh-CN" altLang="en-US"/>
          </a:p>
        </p:txBody>
      </p:sp>
    </p:spTree>
    <p:extLst>
      <p:ext uri="{BB962C8B-B14F-4D97-AF65-F5344CB8AC3E}">
        <p14:creationId xmlns:p14="http://schemas.microsoft.com/office/powerpoint/2010/main" val="16892648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320604F-899D-9D66-015F-3B8BFB026A60}"/>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398334B2-5615-B87F-DDC2-11613A6B95B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1A7379AA-1B23-E63F-A68E-145696D51B2B}"/>
              </a:ext>
            </a:extLst>
          </p:cNvPr>
          <p:cNvSpPr>
            <a:spLocks noGrp="1"/>
          </p:cNvSpPr>
          <p:nvPr>
            <p:ph type="dt" sz="half" idx="10"/>
          </p:nvPr>
        </p:nvSpPr>
        <p:spPr/>
        <p:txBody>
          <a:bodyPr/>
          <a:lstStyle/>
          <a:p>
            <a:fld id="{E72A9C95-0C60-4661-BFBA-11997493F7FC}" type="datetimeFigureOut">
              <a:rPr lang="zh-CN" altLang="en-US" smtClean="0"/>
              <a:t>2022/9/4</a:t>
            </a:fld>
            <a:endParaRPr lang="zh-CN" altLang="en-US"/>
          </a:p>
        </p:txBody>
      </p:sp>
      <p:sp>
        <p:nvSpPr>
          <p:cNvPr id="5" name="页脚占位符 4">
            <a:extLst>
              <a:ext uri="{FF2B5EF4-FFF2-40B4-BE49-F238E27FC236}">
                <a16:creationId xmlns:a16="http://schemas.microsoft.com/office/drawing/2014/main" id="{2E005DE2-1381-0EF8-E757-CCE1E5E8CDD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38DC9B0-C2D0-C143-8D1A-AA547399C5E7}"/>
              </a:ext>
            </a:extLst>
          </p:cNvPr>
          <p:cNvSpPr>
            <a:spLocks noGrp="1"/>
          </p:cNvSpPr>
          <p:nvPr>
            <p:ph type="sldNum" sz="quarter" idx="12"/>
          </p:nvPr>
        </p:nvSpPr>
        <p:spPr/>
        <p:txBody>
          <a:bodyPr/>
          <a:lstStyle/>
          <a:p>
            <a:fld id="{9C174BE1-753A-497E-9C4B-CC131BFE9789}" type="slidenum">
              <a:rPr lang="zh-CN" altLang="en-US" smtClean="0"/>
              <a:t>‹#›</a:t>
            </a:fld>
            <a:endParaRPr lang="zh-CN" altLang="en-US"/>
          </a:p>
        </p:txBody>
      </p:sp>
    </p:spTree>
    <p:extLst>
      <p:ext uri="{BB962C8B-B14F-4D97-AF65-F5344CB8AC3E}">
        <p14:creationId xmlns:p14="http://schemas.microsoft.com/office/powerpoint/2010/main" val="5537836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A7BEE6-DF04-80FF-B7D9-499382328D2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F607235-A171-F6B8-D3E1-8D3856B0382B}"/>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ED87E73-17D6-C5B2-9DA7-B4DB6BC58A4F}"/>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7F7B9F3A-B9B7-9E5F-F045-B1971D1E4602}"/>
              </a:ext>
            </a:extLst>
          </p:cNvPr>
          <p:cNvSpPr>
            <a:spLocks noGrp="1"/>
          </p:cNvSpPr>
          <p:nvPr>
            <p:ph type="dt" sz="half" idx="10"/>
          </p:nvPr>
        </p:nvSpPr>
        <p:spPr/>
        <p:txBody>
          <a:bodyPr/>
          <a:lstStyle/>
          <a:p>
            <a:fld id="{E72A9C95-0C60-4661-BFBA-11997493F7FC}" type="datetimeFigureOut">
              <a:rPr lang="zh-CN" altLang="en-US" smtClean="0"/>
              <a:t>2022/9/4</a:t>
            </a:fld>
            <a:endParaRPr lang="zh-CN" altLang="en-US"/>
          </a:p>
        </p:txBody>
      </p:sp>
      <p:sp>
        <p:nvSpPr>
          <p:cNvPr id="6" name="页脚占位符 5">
            <a:extLst>
              <a:ext uri="{FF2B5EF4-FFF2-40B4-BE49-F238E27FC236}">
                <a16:creationId xmlns:a16="http://schemas.microsoft.com/office/drawing/2014/main" id="{D698938F-2DB2-A7A7-E02F-ECF5ECD19EA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5B1E64C-2305-146C-8E12-4F50EFD3CB6E}"/>
              </a:ext>
            </a:extLst>
          </p:cNvPr>
          <p:cNvSpPr>
            <a:spLocks noGrp="1"/>
          </p:cNvSpPr>
          <p:nvPr>
            <p:ph type="sldNum" sz="quarter" idx="12"/>
          </p:nvPr>
        </p:nvSpPr>
        <p:spPr/>
        <p:txBody>
          <a:bodyPr/>
          <a:lstStyle/>
          <a:p>
            <a:fld id="{9C174BE1-753A-497E-9C4B-CC131BFE9789}" type="slidenum">
              <a:rPr lang="zh-CN" altLang="en-US" smtClean="0"/>
              <a:t>‹#›</a:t>
            </a:fld>
            <a:endParaRPr lang="zh-CN" altLang="en-US"/>
          </a:p>
        </p:txBody>
      </p:sp>
    </p:spTree>
    <p:extLst>
      <p:ext uri="{BB962C8B-B14F-4D97-AF65-F5344CB8AC3E}">
        <p14:creationId xmlns:p14="http://schemas.microsoft.com/office/powerpoint/2010/main" val="12213130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1102BBF-F594-55CE-D0C5-EBE5AFA8E73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B9084A9-C396-736E-900A-AA845153AF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8EEB41D2-31C1-6264-1CF2-489F10B8E0EC}"/>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51107509-EB5E-4389-BCFA-25A212502D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52422044-F0BE-1687-56A3-8BC07CE22EA1}"/>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E3D2AB94-4054-49BA-97AB-BC6EB79800B6}"/>
              </a:ext>
            </a:extLst>
          </p:cNvPr>
          <p:cNvSpPr>
            <a:spLocks noGrp="1"/>
          </p:cNvSpPr>
          <p:nvPr>
            <p:ph type="dt" sz="half" idx="10"/>
          </p:nvPr>
        </p:nvSpPr>
        <p:spPr/>
        <p:txBody>
          <a:bodyPr/>
          <a:lstStyle/>
          <a:p>
            <a:fld id="{E72A9C95-0C60-4661-BFBA-11997493F7FC}" type="datetimeFigureOut">
              <a:rPr lang="zh-CN" altLang="en-US" smtClean="0"/>
              <a:t>2022/9/4</a:t>
            </a:fld>
            <a:endParaRPr lang="zh-CN" altLang="en-US"/>
          </a:p>
        </p:txBody>
      </p:sp>
      <p:sp>
        <p:nvSpPr>
          <p:cNvPr id="8" name="页脚占位符 7">
            <a:extLst>
              <a:ext uri="{FF2B5EF4-FFF2-40B4-BE49-F238E27FC236}">
                <a16:creationId xmlns:a16="http://schemas.microsoft.com/office/drawing/2014/main" id="{2892BC32-ED87-CDAB-F59A-2E457AAD3D85}"/>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37602DC3-089E-6573-2A27-E8ADC66268A5}"/>
              </a:ext>
            </a:extLst>
          </p:cNvPr>
          <p:cNvSpPr>
            <a:spLocks noGrp="1"/>
          </p:cNvSpPr>
          <p:nvPr>
            <p:ph type="sldNum" sz="quarter" idx="12"/>
          </p:nvPr>
        </p:nvSpPr>
        <p:spPr/>
        <p:txBody>
          <a:bodyPr/>
          <a:lstStyle/>
          <a:p>
            <a:fld id="{9C174BE1-753A-497E-9C4B-CC131BFE9789}" type="slidenum">
              <a:rPr lang="zh-CN" altLang="en-US" smtClean="0"/>
              <a:t>‹#›</a:t>
            </a:fld>
            <a:endParaRPr lang="zh-CN" altLang="en-US"/>
          </a:p>
        </p:txBody>
      </p:sp>
    </p:spTree>
    <p:extLst>
      <p:ext uri="{BB962C8B-B14F-4D97-AF65-F5344CB8AC3E}">
        <p14:creationId xmlns:p14="http://schemas.microsoft.com/office/powerpoint/2010/main" val="12705617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59C756-53E6-5738-4DD1-34A4175C948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1D6B53DD-82CE-3F84-04E6-8F024463E2F1}"/>
              </a:ext>
            </a:extLst>
          </p:cNvPr>
          <p:cNvSpPr>
            <a:spLocks noGrp="1"/>
          </p:cNvSpPr>
          <p:nvPr>
            <p:ph type="dt" sz="half" idx="10"/>
          </p:nvPr>
        </p:nvSpPr>
        <p:spPr/>
        <p:txBody>
          <a:bodyPr/>
          <a:lstStyle/>
          <a:p>
            <a:fld id="{E72A9C95-0C60-4661-BFBA-11997493F7FC}" type="datetimeFigureOut">
              <a:rPr lang="zh-CN" altLang="en-US" smtClean="0"/>
              <a:t>2022/9/4</a:t>
            </a:fld>
            <a:endParaRPr lang="zh-CN" altLang="en-US"/>
          </a:p>
        </p:txBody>
      </p:sp>
      <p:sp>
        <p:nvSpPr>
          <p:cNvPr id="4" name="页脚占位符 3">
            <a:extLst>
              <a:ext uri="{FF2B5EF4-FFF2-40B4-BE49-F238E27FC236}">
                <a16:creationId xmlns:a16="http://schemas.microsoft.com/office/drawing/2014/main" id="{331C565B-FD77-4BC6-AF09-24431AAD1648}"/>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799464D6-7449-BFFB-16D1-F1BC5EE02F26}"/>
              </a:ext>
            </a:extLst>
          </p:cNvPr>
          <p:cNvSpPr>
            <a:spLocks noGrp="1"/>
          </p:cNvSpPr>
          <p:nvPr>
            <p:ph type="sldNum" sz="quarter" idx="12"/>
          </p:nvPr>
        </p:nvSpPr>
        <p:spPr/>
        <p:txBody>
          <a:bodyPr/>
          <a:lstStyle/>
          <a:p>
            <a:fld id="{9C174BE1-753A-497E-9C4B-CC131BFE9789}" type="slidenum">
              <a:rPr lang="zh-CN" altLang="en-US" smtClean="0"/>
              <a:t>‹#›</a:t>
            </a:fld>
            <a:endParaRPr lang="zh-CN" altLang="en-US"/>
          </a:p>
        </p:txBody>
      </p:sp>
    </p:spTree>
    <p:extLst>
      <p:ext uri="{BB962C8B-B14F-4D97-AF65-F5344CB8AC3E}">
        <p14:creationId xmlns:p14="http://schemas.microsoft.com/office/powerpoint/2010/main" val="3661412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A491501-A1EF-73F9-1585-AADF15C544AA}"/>
              </a:ext>
            </a:extLst>
          </p:cNvPr>
          <p:cNvSpPr>
            <a:spLocks noGrp="1"/>
          </p:cNvSpPr>
          <p:nvPr>
            <p:ph type="dt" sz="half" idx="10"/>
          </p:nvPr>
        </p:nvSpPr>
        <p:spPr/>
        <p:txBody>
          <a:bodyPr/>
          <a:lstStyle/>
          <a:p>
            <a:fld id="{E72A9C95-0C60-4661-BFBA-11997493F7FC}" type="datetimeFigureOut">
              <a:rPr lang="zh-CN" altLang="en-US" smtClean="0"/>
              <a:t>2022/9/4</a:t>
            </a:fld>
            <a:endParaRPr lang="zh-CN" altLang="en-US"/>
          </a:p>
        </p:txBody>
      </p:sp>
      <p:sp>
        <p:nvSpPr>
          <p:cNvPr id="3" name="页脚占位符 2">
            <a:extLst>
              <a:ext uri="{FF2B5EF4-FFF2-40B4-BE49-F238E27FC236}">
                <a16:creationId xmlns:a16="http://schemas.microsoft.com/office/drawing/2014/main" id="{11C8BB69-5E31-5B0D-3690-0CC1DAF04CE5}"/>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DEE6E359-ABA5-6AC4-D8ED-C78AF5850A7B}"/>
              </a:ext>
            </a:extLst>
          </p:cNvPr>
          <p:cNvSpPr>
            <a:spLocks noGrp="1"/>
          </p:cNvSpPr>
          <p:nvPr>
            <p:ph type="sldNum" sz="quarter" idx="12"/>
          </p:nvPr>
        </p:nvSpPr>
        <p:spPr/>
        <p:txBody>
          <a:bodyPr/>
          <a:lstStyle/>
          <a:p>
            <a:fld id="{9C174BE1-753A-497E-9C4B-CC131BFE9789}" type="slidenum">
              <a:rPr lang="zh-CN" altLang="en-US" smtClean="0"/>
              <a:t>‹#›</a:t>
            </a:fld>
            <a:endParaRPr lang="zh-CN" altLang="en-US"/>
          </a:p>
        </p:txBody>
      </p:sp>
    </p:spTree>
    <p:extLst>
      <p:ext uri="{BB962C8B-B14F-4D97-AF65-F5344CB8AC3E}">
        <p14:creationId xmlns:p14="http://schemas.microsoft.com/office/powerpoint/2010/main" val="9725266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A34D75-1AF7-8963-6B96-A6924229092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E24AC72-5252-C5CB-02D7-0608F556F03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543797-8432-C05A-53E3-CC7B97BB6F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18D64E8-5396-804F-124C-BFAF43620426}"/>
              </a:ext>
            </a:extLst>
          </p:cNvPr>
          <p:cNvSpPr>
            <a:spLocks noGrp="1"/>
          </p:cNvSpPr>
          <p:nvPr>
            <p:ph type="dt" sz="half" idx="10"/>
          </p:nvPr>
        </p:nvSpPr>
        <p:spPr/>
        <p:txBody>
          <a:bodyPr/>
          <a:lstStyle/>
          <a:p>
            <a:fld id="{E72A9C95-0C60-4661-BFBA-11997493F7FC}" type="datetimeFigureOut">
              <a:rPr lang="zh-CN" altLang="en-US" smtClean="0"/>
              <a:t>2022/9/4</a:t>
            </a:fld>
            <a:endParaRPr lang="zh-CN" altLang="en-US"/>
          </a:p>
        </p:txBody>
      </p:sp>
      <p:sp>
        <p:nvSpPr>
          <p:cNvPr id="6" name="页脚占位符 5">
            <a:extLst>
              <a:ext uri="{FF2B5EF4-FFF2-40B4-BE49-F238E27FC236}">
                <a16:creationId xmlns:a16="http://schemas.microsoft.com/office/drawing/2014/main" id="{B8C891CA-A53A-7600-77F0-602A42D3121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012879E-8766-A7D4-F147-5CF907E3A3EE}"/>
              </a:ext>
            </a:extLst>
          </p:cNvPr>
          <p:cNvSpPr>
            <a:spLocks noGrp="1"/>
          </p:cNvSpPr>
          <p:nvPr>
            <p:ph type="sldNum" sz="quarter" idx="12"/>
          </p:nvPr>
        </p:nvSpPr>
        <p:spPr/>
        <p:txBody>
          <a:bodyPr/>
          <a:lstStyle/>
          <a:p>
            <a:fld id="{9C174BE1-753A-497E-9C4B-CC131BFE9789}" type="slidenum">
              <a:rPr lang="zh-CN" altLang="en-US" smtClean="0"/>
              <a:t>‹#›</a:t>
            </a:fld>
            <a:endParaRPr lang="zh-CN" altLang="en-US"/>
          </a:p>
        </p:txBody>
      </p:sp>
    </p:spTree>
    <p:extLst>
      <p:ext uri="{BB962C8B-B14F-4D97-AF65-F5344CB8AC3E}">
        <p14:creationId xmlns:p14="http://schemas.microsoft.com/office/powerpoint/2010/main" val="25357998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0ACDFE-8A50-4B1F-DDAD-3D138FEF24F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97F8E27-C7CE-5046-A622-79BE184323B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08649D76-258F-A59F-51C8-BCE7D51F22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34B7313-32DE-DC23-1309-261CFFD89BEE}"/>
              </a:ext>
            </a:extLst>
          </p:cNvPr>
          <p:cNvSpPr>
            <a:spLocks noGrp="1"/>
          </p:cNvSpPr>
          <p:nvPr>
            <p:ph type="dt" sz="half" idx="10"/>
          </p:nvPr>
        </p:nvSpPr>
        <p:spPr/>
        <p:txBody>
          <a:bodyPr/>
          <a:lstStyle/>
          <a:p>
            <a:fld id="{E72A9C95-0C60-4661-BFBA-11997493F7FC}" type="datetimeFigureOut">
              <a:rPr lang="zh-CN" altLang="en-US" smtClean="0"/>
              <a:t>2022/9/4</a:t>
            </a:fld>
            <a:endParaRPr lang="zh-CN" altLang="en-US"/>
          </a:p>
        </p:txBody>
      </p:sp>
      <p:sp>
        <p:nvSpPr>
          <p:cNvPr id="6" name="页脚占位符 5">
            <a:extLst>
              <a:ext uri="{FF2B5EF4-FFF2-40B4-BE49-F238E27FC236}">
                <a16:creationId xmlns:a16="http://schemas.microsoft.com/office/drawing/2014/main" id="{8B28FB94-1109-1956-7EEF-831D9DC722E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2142EC3-4F3A-6761-69C8-EAC892A516D9}"/>
              </a:ext>
            </a:extLst>
          </p:cNvPr>
          <p:cNvSpPr>
            <a:spLocks noGrp="1"/>
          </p:cNvSpPr>
          <p:nvPr>
            <p:ph type="sldNum" sz="quarter" idx="12"/>
          </p:nvPr>
        </p:nvSpPr>
        <p:spPr/>
        <p:txBody>
          <a:bodyPr/>
          <a:lstStyle/>
          <a:p>
            <a:fld id="{9C174BE1-753A-497E-9C4B-CC131BFE9789}" type="slidenum">
              <a:rPr lang="zh-CN" altLang="en-US" smtClean="0"/>
              <a:t>‹#›</a:t>
            </a:fld>
            <a:endParaRPr lang="zh-CN" altLang="en-US"/>
          </a:p>
        </p:txBody>
      </p:sp>
    </p:spTree>
    <p:extLst>
      <p:ext uri="{BB962C8B-B14F-4D97-AF65-F5344CB8AC3E}">
        <p14:creationId xmlns:p14="http://schemas.microsoft.com/office/powerpoint/2010/main" val="13022154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1C41023F-B08A-BE38-CCB2-48035FC4FB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C2643DAA-38D3-4606-4484-FDB1AD793B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D8F6383-8DB8-35CB-D130-C63D2B52B7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2A9C95-0C60-4661-BFBA-11997493F7FC}" type="datetimeFigureOut">
              <a:rPr lang="zh-CN" altLang="en-US" smtClean="0"/>
              <a:t>2022/9/4</a:t>
            </a:fld>
            <a:endParaRPr lang="zh-CN" altLang="en-US"/>
          </a:p>
        </p:txBody>
      </p:sp>
      <p:sp>
        <p:nvSpPr>
          <p:cNvPr id="5" name="页脚占位符 4">
            <a:extLst>
              <a:ext uri="{FF2B5EF4-FFF2-40B4-BE49-F238E27FC236}">
                <a16:creationId xmlns:a16="http://schemas.microsoft.com/office/drawing/2014/main" id="{9822AE55-123A-0791-BF73-E1B2DD769E4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A35C5B1F-AA84-1972-CE32-C356FCDB72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174BE1-753A-497E-9C4B-CC131BFE9789}" type="slidenum">
              <a:rPr lang="zh-CN" altLang="en-US" smtClean="0"/>
              <a:t>‹#›</a:t>
            </a:fld>
            <a:endParaRPr lang="zh-CN" altLang="en-US"/>
          </a:p>
        </p:txBody>
      </p:sp>
    </p:spTree>
    <p:extLst>
      <p:ext uri="{BB962C8B-B14F-4D97-AF65-F5344CB8AC3E}">
        <p14:creationId xmlns:p14="http://schemas.microsoft.com/office/powerpoint/2010/main" val="880869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9.png"/><Relationship Id="rId3" Type="http://schemas.openxmlformats.org/officeDocument/2006/relationships/image" Target="../media/image2.jpeg"/><Relationship Id="rId7" Type="http://schemas.openxmlformats.org/officeDocument/2006/relationships/image" Target="../media/image6.png"/><Relationship Id="rId12" Type="http://schemas.microsoft.com/office/2007/relationships/hdphoto" Target="../media/hdphoto3.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8.png"/><Relationship Id="rId5" Type="http://schemas.openxmlformats.org/officeDocument/2006/relationships/image" Target="../media/image4.png"/><Relationship Id="rId10" Type="http://schemas.microsoft.com/office/2007/relationships/hdphoto" Target="../media/hdphoto2.wdp"/><Relationship Id="rId4" Type="http://schemas.openxmlformats.org/officeDocument/2006/relationships/image" Target="../media/image3.png"/><Relationship Id="rId9" Type="http://schemas.openxmlformats.org/officeDocument/2006/relationships/image" Target="../media/image7.png"/><Relationship Id="rId14" Type="http://schemas.microsoft.com/office/2007/relationships/hdphoto" Target="../media/hdphoto4.wdp"/></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hyperlink" Target="https://detail.tmall.com/item.htm?id=533158015617&amp;ali_refid=a3_430673_1006:1106912737:N:sqmOEYJ2UPqnnUfBZbb8jA==:97ab1a3503de155758fb338e421095e2&amp;ali_trackid=1_97ab1a3503de155758fb338e421095e2&amp;spm=a2e0b.20350158.31919782.2&amp;skuId=3655032549884" TargetMode="External"/><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hyperlink" Target="https://item.taobao.com/item.htm?id=672863541758&amp;ali_refid=a3_430673_1006:1124585894:N:qEzjFTZFVIF8viMQ0xr9fheLm3p28Dr5:2ec8b56d919c56a5f78da8470914c2f8&amp;ali_trackid=1_2ec8b56d919c56a5f78da8470914c2f8&amp;spm=a2e0b.20350158.31919782.17" TargetMode="External"/><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61.png"/></Relationships>
</file>

<file path=ppt/slides/_rels/slide1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1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jpeg"/><Relationship Id="rId7"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13.png"/><Relationship Id="rId4" Type="http://schemas.openxmlformats.org/officeDocument/2006/relationships/image" Target="../media/image12.jpeg"/><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microsoft.com/office/2007/relationships/hdphoto" Target="../media/hdphoto6.wdp"/><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jpe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矩形 38"/>
          <p:cNvSpPr/>
          <p:nvPr/>
        </p:nvSpPr>
        <p:spPr>
          <a:xfrm>
            <a:off x="220641" y="1187453"/>
            <a:ext cx="4908387" cy="4951827"/>
          </a:xfrm>
          <a:prstGeom prst="rect">
            <a:avLst/>
          </a:prstGeom>
          <a:solidFill>
            <a:srgbClr val="F6C4C0"/>
          </a:solidFill>
          <a:ln>
            <a:noFill/>
          </a:ln>
        </p:spPr>
        <p:style>
          <a:lnRef idx="2">
            <a:schemeClr val="accent1">
              <a:shade val="50000"/>
            </a:schemeClr>
          </a:lnRef>
          <a:fillRef idx="1">
            <a:schemeClr val="accent1"/>
          </a:fillRef>
          <a:effectRef idx="0">
            <a:schemeClr val="accent1"/>
          </a:effectRef>
          <a:fontRef idx="minor">
            <a:schemeClr val="lt1"/>
          </a:fontRef>
        </p:style>
        <p:txBody>
          <a:bodyPr lIns="118007" tIns="59003" rIns="118007" bIns="59003" rtlCol="0" anchor="ctr"/>
          <a:lstStyle/>
          <a:p>
            <a:pPr algn="ctr"/>
            <a:endParaRPr lang="zh-CN" altLang="en-US" sz="2400"/>
          </a:p>
        </p:txBody>
      </p:sp>
      <p:pic>
        <p:nvPicPr>
          <p:cNvPr id="11" name="图片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104894"/>
            <a:ext cx="4840387" cy="4804764"/>
          </a:xfrm>
          <a:prstGeom prst="rect">
            <a:avLst/>
          </a:prstGeom>
        </p:spPr>
      </p:pic>
      <p:sp>
        <p:nvSpPr>
          <p:cNvPr id="26" name="矩形 25"/>
          <p:cNvSpPr/>
          <p:nvPr/>
        </p:nvSpPr>
        <p:spPr>
          <a:xfrm>
            <a:off x="7948705" y="635735"/>
            <a:ext cx="3754379" cy="31023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8007" tIns="59003" rIns="118007" bIns="59003" rtlCol="0" anchor="ctr"/>
          <a:lstStyle/>
          <a:p>
            <a:pPr algn="ctr"/>
            <a:endParaRPr lang="zh-CN" altLang="en-US" sz="2400"/>
          </a:p>
        </p:txBody>
      </p:sp>
      <p:pic>
        <p:nvPicPr>
          <p:cNvPr id="30" name="Picture 4" descr="\\Dell-t610\设计部共享\4、产品拍照图片——汇总\2  艺色产品拍摄\2019\修图\L418\AZ2A3114.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24614" y="2059167"/>
            <a:ext cx="2701919" cy="2634013"/>
          </a:xfrm>
          <a:prstGeom prst="rect">
            <a:avLst/>
          </a:prstGeom>
          <a:noFill/>
          <a:extLst>
            <a:ext uri="{909E8E84-426E-40DD-AFC4-6F175D3DCCD1}">
              <a14:hiddenFill xmlns:a14="http://schemas.microsoft.com/office/drawing/2010/main">
                <a:solidFill>
                  <a:srgbClr val="FFFFFF"/>
                </a:solidFill>
              </a14:hiddenFill>
            </a:ext>
          </a:extLst>
        </p:spPr>
      </p:pic>
      <p:pic>
        <p:nvPicPr>
          <p:cNvPr id="9" name="图片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894520" y="835889"/>
            <a:ext cx="2729211" cy="2666988"/>
          </a:xfrm>
          <a:prstGeom prst="rect">
            <a:avLst/>
          </a:prstGeom>
        </p:spPr>
      </p:pic>
      <p:sp>
        <p:nvSpPr>
          <p:cNvPr id="2" name="TextBox 1"/>
          <p:cNvSpPr txBox="1"/>
          <p:nvPr/>
        </p:nvSpPr>
        <p:spPr>
          <a:xfrm>
            <a:off x="1683993" y="338920"/>
            <a:ext cx="2863589" cy="508945"/>
          </a:xfrm>
          <a:prstGeom prst="rect">
            <a:avLst/>
          </a:prstGeom>
          <a:noFill/>
        </p:spPr>
        <p:txBody>
          <a:bodyPr wrap="none" lIns="118007" tIns="59003" rIns="118007" bIns="59003" rtlCol="0">
            <a:spAutoFit/>
          </a:bodyPr>
          <a:lstStyle/>
          <a:p>
            <a:r>
              <a:rPr lang="zh-CN" altLang="en-US" sz="2533" b="1" spc="387" dirty="0">
                <a:solidFill>
                  <a:schemeClr val="bg2">
                    <a:lumMod val="25000"/>
                  </a:schemeClr>
                </a:solidFill>
                <a:latin typeface="黑体" panose="02010609060101010101" pitchFamily="49" charset="-122"/>
                <a:ea typeface="黑体" panose="02010609060101010101" pitchFamily="49" charset="-122"/>
              </a:rPr>
              <a:t>旅行奢享五件套</a:t>
            </a:r>
          </a:p>
        </p:txBody>
      </p:sp>
      <p:cxnSp>
        <p:nvCxnSpPr>
          <p:cNvPr id="3" name="直接连接符 2"/>
          <p:cNvCxnSpPr/>
          <p:nvPr/>
        </p:nvCxnSpPr>
        <p:spPr>
          <a:xfrm>
            <a:off x="1404273" y="916003"/>
            <a:ext cx="3955576" cy="0"/>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4" name="矩形 3"/>
          <p:cNvSpPr/>
          <p:nvPr/>
        </p:nvSpPr>
        <p:spPr>
          <a:xfrm rot="16200000">
            <a:off x="1757391" y="290589"/>
            <a:ext cx="85559" cy="119836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8007" tIns="59003" rIns="118007" bIns="59003" rtlCol="0" anchor="ctr"/>
          <a:lstStyle/>
          <a:p>
            <a:pPr algn="ctr"/>
            <a:endParaRPr lang="zh-CN" altLang="en-US" sz="2400"/>
          </a:p>
        </p:txBody>
      </p:sp>
      <p:sp>
        <p:nvSpPr>
          <p:cNvPr id="5" name="矩形 4"/>
          <p:cNvSpPr/>
          <p:nvPr/>
        </p:nvSpPr>
        <p:spPr>
          <a:xfrm rot="5400000">
            <a:off x="456815" y="-117896"/>
            <a:ext cx="593632" cy="150726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8007" tIns="59003" rIns="118007" bIns="59003" rtlCol="0" anchor="ctr"/>
          <a:lstStyle/>
          <a:p>
            <a:pPr algn="ctr"/>
            <a:endParaRPr lang="zh-CN" altLang="en-US" sz="2400">
              <a:solidFill>
                <a:schemeClr val="accent5">
                  <a:lumMod val="60000"/>
                  <a:lumOff val="40000"/>
                </a:schemeClr>
              </a:solidFill>
            </a:endParaRPr>
          </a:p>
        </p:txBody>
      </p:sp>
      <p:pic>
        <p:nvPicPr>
          <p:cNvPr id="6" name="Picture 3" descr="\\Dell-t610\设计部共享\5、宣传推广——汇总\2、历届PPT终稿合集\2、PPT设计资料\艺色PPT资料\2018\未标题-1.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3065" y="461183"/>
            <a:ext cx="1291209" cy="354621"/>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组合 9"/>
          <p:cNvGrpSpPr/>
          <p:nvPr/>
        </p:nvGrpSpPr>
        <p:grpSpPr>
          <a:xfrm>
            <a:off x="321109" y="6291797"/>
            <a:ext cx="1701433" cy="404880"/>
            <a:chOff x="133621" y="4706188"/>
            <a:chExt cx="1276075" cy="303660"/>
          </a:xfrm>
        </p:grpSpPr>
        <p:sp>
          <p:nvSpPr>
            <p:cNvPr id="20" name="TextBox 19"/>
            <p:cNvSpPr txBox="1"/>
            <p:nvPr/>
          </p:nvSpPr>
          <p:spPr>
            <a:xfrm>
              <a:off x="133621" y="4706188"/>
              <a:ext cx="1171123" cy="243209"/>
            </a:xfrm>
            <a:prstGeom prst="rect">
              <a:avLst/>
            </a:prstGeom>
            <a:noFill/>
          </p:spPr>
          <p:txBody>
            <a:bodyPr wrap="square" lIns="118007" tIns="59003" rIns="118007" bIns="59003" rtlCol="0">
              <a:spAutoFit/>
            </a:bodyPr>
            <a:lstStyle/>
            <a:p>
              <a:r>
                <a:rPr lang="en-US" altLang="zh-CN" sz="1333" dirty="0">
                  <a:latin typeface="Arial" panose="020B0604020202020204" pitchFamily="34" charset="0"/>
                  <a:cs typeface="Arial" panose="020B0604020202020204" pitchFamily="34" charset="0"/>
                </a:rPr>
                <a:t>COLOUR</a:t>
              </a:r>
              <a:endParaRPr lang="zh-CN" altLang="en-US" sz="1333" dirty="0">
                <a:latin typeface="Arial" panose="020B0604020202020204" pitchFamily="34" charset="0"/>
                <a:cs typeface="Arial" panose="020B0604020202020204" pitchFamily="34" charset="0"/>
              </a:endParaRPr>
            </a:p>
          </p:txBody>
        </p:sp>
        <p:sp>
          <p:nvSpPr>
            <p:cNvPr id="21" name="椭圆 20"/>
            <p:cNvSpPr/>
            <p:nvPr/>
          </p:nvSpPr>
          <p:spPr>
            <a:xfrm>
              <a:off x="885477" y="4882607"/>
              <a:ext cx="119833" cy="116822"/>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8007" tIns="59003" rIns="118007" bIns="59003" rtlCol="0" anchor="ctr"/>
            <a:lstStyle/>
            <a:p>
              <a:pPr algn="ctr"/>
              <a:endParaRPr lang="zh-CN" altLang="en-US" sz="2400">
                <a:solidFill>
                  <a:schemeClr val="bg1">
                    <a:lumMod val="85000"/>
                  </a:schemeClr>
                </a:solidFill>
              </a:endParaRPr>
            </a:p>
          </p:txBody>
        </p:sp>
        <p:sp>
          <p:nvSpPr>
            <p:cNvPr id="22" name="椭圆 21"/>
            <p:cNvSpPr/>
            <p:nvPr/>
          </p:nvSpPr>
          <p:spPr>
            <a:xfrm>
              <a:off x="1095867" y="4893026"/>
              <a:ext cx="119833" cy="116822"/>
            </a:xfrm>
            <a:prstGeom prst="ellipse">
              <a:avLst/>
            </a:prstGeom>
            <a:solidFill>
              <a:srgbClr val="F6C4C0"/>
            </a:solidFill>
            <a:ln>
              <a:noFill/>
            </a:ln>
          </p:spPr>
          <p:style>
            <a:lnRef idx="2">
              <a:schemeClr val="accent1">
                <a:shade val="50000"/>
              </a:schemeClr>
            </a:lnRef>
            <a:fillRef idx="1">
              <a:schemeClr val="accent1"/>
            </a:fillRef>
            <a:effectRef idx="0">
              <a:schemeClr val="accent1"/>
            </a:effectRef>
            <a:fontRef idx="minor">
              <a:schemeClr val="lt1"/>
            </a:fontRef>
          </p:style>
          <p:txBody>
            <a:bodyPr lIns="118007" tIns="59003" rIns="118007" bIns="59003" rtlCol="0" anchor="ctr"/>
            <a:lstStyle/>
            <a:p>
              <a:pPr algn="ctr"/>
              <a:endParaRPr lang="zh-CN" altLang="en-US" sz="2400">
                <a:solidFill>
                  <a:schemeClr val="bg1">
                    <a:lumMod val="85000"/>
                  </a:schemeClr>
                </a:solidFill>
              </a:endParaRPr>
            </a:p>
          </p:txBody>
        </p:sp>
        <p:sp>
          <p:nvSpPr>
            <p:cNvPr id="23" name="椭圆 22"/>
            <p:cNvSpPr/>
            <p:nvPr/>
          </p:nvSpPr>
          <p:spPr>
            <a:xfrm>
              <a:off x="1289863" y="4893026"/>
              <a:ext cx="119833" cy="116822"/>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8007" tIns="59003" rIns="118007" bIns="59003" rtlCol="0" anchor="ctr"/>
            <a:lstStyle/>
            <a:p>
              <a:pPr algn="ctr"/>
              <a:endParaRPr lang="zh-CN" altLang="en-US" sz="2400">
                <a:solidFill>
                  <a:schemeClr val="bg1">
                    <a:lumMod val="85000"/>
                  </a:schemeClr>
                </a:solidFill>
              </a:endParaRPr>
            </a:p>
          </p:txBody>
        </p:sp>
      </p:grpSp>
      <p:pic>
        <p:nvPicPr>
          <p:cNvPr id="4103" name="Picture 7" descr="\\Dell-t610\设计部共享\3、艺色资料——汇总\1、艺色包装设计\2019.3包装发排\艺色旅行奢想套装盒\效果图.pn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5906033" y="5197728"/>
            <a:ext cx="2808376" cy="1531584"/>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8365922" y="768148"/>
            <a:ext cx="402531" cy="2893957"/>
          </a:xfrm>
          <a:prstGeom prst="rect">
            <a:avLst/>
          </a:prstGeom>
          <a:noFill/>
        </p:spPr>
        <p:txBody>
          <a:bodyPr vert="eaVert" wrap="none" lIns="118007" tIns="59003" rIns="118007" bIns="59003" rtlCol="0">
            <a:spAutoFit/>
          </a:bodyPr>
          <a:lstStyle/>
          <a:p>
            <a:r>
              <a:rPr lang="en-US" altLang="zh-CN" sz="1067" spc="775" dirty="0">
                <a:latin typeface="Arial" panose="020B0604020202020204" pitchFamily="34" charset="0"/>
                <a:cs typeface="Arial" panose="020B0604020202020204" pitchFamily="34" charset="0"/>
              </a:rPr>
              <a:t>SOFT  COLOURFUL</a:t>
            </a:r>
            <a:endParaRPr lang="zh-CN" altLang="en-US" sz="1067" spc="775" dirty="0">
              <a:latin typeface="Arial" panose="020B0604020202020204" pitchFamily="34" charset="0"/>
              <a:cs typeface="Arial" panose="020B0604020202020204" pitchFamily="34" charset="0"/>
            </a:endParaRPr>
          </a:p>
        </p:txBody>
      </p:sp>
      <p:grpSp>
        <p:nvGrpSpPr>
          <p:cNvPr id="40" name="组合 39"/>
          <p:cNvGrpSpPr/>
          <p:nvPr/>
        </p:nvGrpSpPr>
        <p:grpSpPr>
          <a:xfrm>
            <a:off x="8551584" y="3826498"/>
            <a:ext cx="3429732" cy="2902814"/>
            <a:chOff x="6211050" y="-128057"/>
            <a:chExt cx="2105567" cy="2248561"/>
          </a:xfrm>
        </p:grpSpPr>
        <p:sp>
          <p:nvSpPr>
            <p:cNvPr id="41" name="矩形 40"/>
            <p:cNvSpPr/>
            <p:nvPr/>
          </p:nvSpPr>
          <p:spPr>
            <a:xfrm>
              <a:off x="6211050" y="-128057"/>
              <a:ext cx="2105567" cy="2248561"/>
            </a:xfrm>
            <a:prstGeom prst="rect">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42" name="组合 41"/>
            <p:cNvGrpSpPr/>
            <p:nvPr/>
          </p:nvGrpSpPr>
          <p:grpSpPr>
            <a:xfrm>
              <a:off x="6267163" y="-108447"/>
              <a:ext cx="2049453" cy="1992368"/>
              <a:chOff x="13708637" y="393325"/>
              <a:chExt cx="2049453" cy="1992368"/>
            </a:xfrm>
          </p:grpSpPr>
          <p:sp>
            <p:nvSpPr>
              <p:cNvPr id="47" name="文本框 1"/>
              <p:cNvSpPr txBox="1"/>
              <p:nvPr/>
            </p:nvSpPr>
            <p:spPr>
              <a:xfrm>
                <a:off x="13708637" y="393325"/>
                <a:ext cx="919355" cy="246405"/>
              </a:xfrm>
              <a:prstGeom prst="rect">
                <a:avLst/>
              </a:prstGeom>
              <a:noFill/>
            </p:spPr>
            <p:txBody>
              <a:bodyPr wrap="none" rtlCol="0">
                <a:spAutoFit/>
              </a:bodyPr>
              <a:lstStyle/>
              <a:p>
                <a:r>
                  <a:rPr lang="zh-CN" altLang="en-US" sz="1467" b="1" dirty="0">
                    <a:solidFill>
                      <a:schemeClr val="tx1">
                        <a:lumMod val="65000"/>
                        <a:lumOff val="35000"/>
                      </a:schemeClr>
                    </a:solidFill>
                    <a:latin typeface="+mn-ea"/>
                  </a:rPr>
                  <a:t>旅行奢享五件套</a:t>
                </a:r>
              </a:p>
            </p:txBody>
          </p:sp>
          <p:sp>
            <p:nvSpPr>
              <p:cNvPr id="44" name="文本框 8"/>
              <p:cNvSpPr txBox="1"/>
              <p:nvPr/>
            </p:nvSpPr>
            <p:spPr>
              <a:xfrm>
                <a:off x="13708638" y="648144"/>
                <a:ext cx="2049452" cy="1737549"/>
              </a:xfrm>
              <a:prstGeom prst="rect">
                <a:avLst/>
              </a:prstGeom>
              <a:noFill/>
            </p:spPr>
            <p:txBody>
              <a:bodyPr wrap="square" rtlCol="0">
                <a:spAutoFit/>
              </a:bodyPr>
              <a:lstStyle/>
              <a:p>
                <a:pPr>
                  <a:lnSpc>
                    <a:spcPct val="120000"/>
                  </a:lnSpc>
                </a:pPr>
                <a:r>
                  <a:rPr lang="en-US" altLang="zh-CN" sz="1067" dirty="0">
                    <a:solidFill>
                      <a:schemeClr val="tx1">
                        <a:lumMod val="65000"/>
                        <a:lumOff val="35000"/>
                      </a:schemeClr>
                    </a:solidFill>
                    <a:latin typeface="微软雅黑" panose="020B0503020204020204" charset="-122"/>
                    <a:ea typeface="微软雅黑" panose="020B0503020204020204" charset="-122"/>
                  </a:rPr>
                  <a:t>· </a:t>
                </a:r>
                <a:r>
                  <a:rPr lang="zh-CN" altLang="en-US" sz="1067" dirty="0">
                    <a:solidFill>
                      <a:schemeClr val="tx1">
                        <a:lumMod val="65000"/>
                        <a:lumOff val="35000"/>
                      </a:schemeClr>
                    </a:solidFill>
                    <a:latin typeface="微软雅黑" panose="020B0503020204020204" charset="-122"/>
                    <a:ea typeface="微软雅黑" panose="020B0503020204020204" charset="-122"/>
                  </a:rPr>
                  <a:t>货 号：</a:t>
                </a:r>
                <a:r>
                  <a:rPr lang="en-US" altLang="zh-CN" sz="1067" b="1" dirty="0">
                    <a:solidFill>
                      <a:schemeClr val="tx1">
                        <a:lumMod val="65000"/>
                        <a:lumOff val="35000"/>
                      </a:schemeClr>
                    </a:solidFill>
                    <a:latin typeface="微软雅黑" panose="020B0503020204020204" charset="-122"/>
                    <a:ea typeface="微软雅黑" panose="020B0503020204020204" charset="-122"/>
                  </a:rPr>
                  <a:t>ES-L418-5</a:t>
                </a:r>
              </a:p>
              <a:p>
                <a:pPr>
                  <a:lnSpc>
                    <a:spcPct val="120000"/>
                  </a:lnSpc>
                </a:pPr>
                <a:r>
                  <a:rPr lang="en-US" altLang="zh-CN" sz="1067" dirty="0">
                    <a:solidFill>
                      <a:schemeClr val="tx1">
                        <a:lumMod val="65000"/>
                        <a:lumOff val="35000"/>
                      </a:schemeClr>
                    </a:solidFill>
                    <a:latin typeface="微软雅黑" panose="020B0503020204020204" charset="-122"/>
                    <a:ea typeface="微软雅黑" panose="020B0503020204020204" charset="-122"/>
                  </a:rPr>
                  <a:t>· </a:t>
                </a:r>
                <a:r>
                  <a:rPr lang="zh-CN" altLang="en-US" sz="1067" dirty="0">
                    <a:solidFill>
                      <a:schemeClr val="tx1">
                        <a:lumMod val="65000"/>
                        <a:lumOff val="35000"/>
                      </a:schemeClr>
                    </a:solidFill>
                    <a:latin typeface="微软雅黑" panose="020B0503020204020204" charset="-122"/>
                    <a:ea typeface="微软雅黑" panose="020B0503020204020204" charset="-122"/>
                  </a:rPr>
                  <a:t>组 合：布套充气枕</a:t>
                </a:r>
                <a:r>
                  <a:rPr lang="en-US" altLang="zh-CN" sz="1067" dirty="0">
                    <a:solidFill>
                      <a:schemeClr val="tx1">
                        <a:lumMod val="65000"/>
                        <a:lumOff val="35000"/>
                      </a:schemeClr>
                    </a:solidFill>
                    <a:latin typeface="微软雅黑" panose="020B0503020204020204" charset="-122"/>
                    <a:ea typeface="微软雅黑" panose="020B0503020204020204" charset="-122"/>
                  </a:rPr>
                  <a:t>+</a:t>
                </a:r>
                <a:r>
                  <a:rPr lang="zh-CN" altLang="en-US" sz="1067" dirty="0">
                    <a:solidFill>
                      <a:schemeClr val="tx1">
                        <a:lumMod val="65000"/>
                        <a:lumOff val="35000"/>
                      </a:schemeClr>
                    </a:solidFill>
                    <a:latin typeface="微软雅黑" panose="020B0503020204020204" charset="-122"/>
                    <a:ea typeface="微软雅黑" panose="020B0503020204020204" charset="-122"/>
                  </a:rPr>
                  <a:t>折叠拖鞋</a:t>
                </a:r>
                <a:r>
                  <a:rPr lang="en-US" altLang="zh-CN" sz="1067" dirty="0">
                    <a:solidFill>
                      <a:schemeClr val="tx1">
                        <a:lumMod val="65000"/>
                        <a:lumOff val="35000"/>
                      </a:schemeClr>
                    </a:solidFill>
                    <a:latin typeface="微软雅黑" panose="020B0503020204020204" charset="-122"/>
                    <a:ea typeface="微软雅黑" panose="020B0503020204020204" charset="-122"/>
                  </a:rPr>
                  <a:t>+</a:t>
                </a:r>
                <a:r>
                  <a:rPr lang="zh-CN" altLang="en-US" sz="1067" dirty="0">
                    <a:solidFill>
                      <a:schemeClr val="tx1">
                        <a:lumMod val="65000"/>
                        <a:lumOff val="35000"/>
                      </a:schemeClr>
                    </a:solidFill>
                    <a:latin typeface="微软雅黑" panose="020B0503020204020204" charset="-122"/>
                    <a:ea typeface="微软雅黑" panose="020B0503020204020204" charset="-122"/>
                  </a:rPr>
                  <a:t>眼罩</a:t>
                </a:r>
                <a:r>
                  <a:rPr lang="en-US" altLang="zh-CN" sz="1067" dirty="0">
                    <a:solidFill>
                      <a:schemeClr val="tx1">
                        <a:lumMod val="65000"/>
                        <a:lumOff val="35000"/>
                      </a:schemeClr>
                    </a:solidFill>
                    <a:latin typeface="微软雅黑" panose="020B0503020204020204" charset="-122"/>
                    <a:ea typeface="微软雅黑" panose="020B0503020204020204" charset="-122"/>
                  </a:rPr>
                  <a:t>+</a:t>
                </a:r>
                <a:r>
                  <a:rPr lang="zh-CN" altLang="en-US" sz="1067" dirty="0">
                    <a:solidFill>
                      <a:schemeClr val="tx1">
                        <a:lumMod val="65000"/>
                        <a:lumOff val="35000"/>
                      </a:schemeClr>
                    </a:solidFill>
                    <a:latin typeface="微软雅黑" panose="020B0503020204020204" charset="-122"/>
                    <a:ea typeface="微软雅黑" panose="020B0503020204020204" charset="-122"/>
                  </a:rPr>
                  <a:t>收纳袋</a:t>
                </a:r>
                <a:r>
                  <a:rPr lang="en-US" altLang="zh-CN" sz="1067" dirty="0">
                    <a:solidFill>
                      <a:schemeClr val="tx1">
                        <a:lumMod val="65000"/>
                        <a:lumOff val="35000"/>
                      </a:schemeClr>
                    </a:solidFill>
                    <a:latin typeface="微软雅黑" panose="020B0503020204020204" charset="-122"/>
                    <a:ea typeface="微软雅黑" panose="020B0503020204020204" charset="-122"/>
                  </a:rPr>
                  <a:t>+</a:t>
                </a:r>
                <a:r>
                  <a:rPr lang="zh-CN" altLang="en-US" sz="1067" dirty="0">
                    <a:solidFill>
                      <a:schemeClr val="tx1">
                        <a:lumMod val="65000"/>
                        <a:lumOff val="35000"/>
                      </a:schemeClr>
                    </a:solidFill>
                    <a:latin typeface="微软雅黑" panose="020B0503020204020204" charset="-122"/>
                    <a:ea typeface="微软雅黑" panose="020B0503020204020204" charset="-122"/>
                  </a:rPr>
                  <a:t>耳塞</a:t>
                </a:r>
                <a:endParaRPr lang="en-US" altLang="zh-CN" sz="1067" dirty="0">
                  <a:solidFill>
                    <a:schemeClr val="tx1">
                      <a:lumMod val="65000"/>
                      <a:lumOff val="35000"/>
                    </a:schemeClr>
                  </a:solidFill>
                  <a:latin typeface="微软雅黑" panose="020B0503020204020204" charset="-122"/>
                  <a:ea typeface="微软雅黑" panose="020B0503020204020204" charset="-122"/>
                </a:endParaRPr>
              </a:p>
              <a:p>
                <a:pPr>
                  <a:lnSpc>
                    <a:spcPct val="120000"/>
                  </a:lnSpc>
                </a:pPr>
                <a:r>
                  <a:rPr lang="en-US" altLang="zh-CN" sz="1067" dirty="0">
                    <a:solidFill>
                      <a:schemeClr val="tx1">
                        <a:lumMod val="65000"/>
                        <a:lumOff val="35000"/>
                      </a:schemeClr>
                    </a:solidFill>
                    <a:latin typeface="微软雅黑" panose="020B0503020204020204" charset="-122"/>
                    <a:ea typeface="微软雅黑" panose="020B0503020204020204" charset="-122"/>
                  </a:rPr>
                  <a:t>· </a:t>
                </a:r>
                <a:r>
                  <a:rPr lang="zh-CN" altLang="en-US" sz="1067" dirty="0">
                    <a:solidFill>
                      <a:schemeClr val="tx1">
                        <a:lumMod val="65000"/>
                        <a:lumOff val="35000"/>
                      </a:schemeClr>
                    </a:solidFill>
                    <a:latin typeface="微软雅黑" panose="020B0503020204020204" charset="-122"/>
                    <a:ea typeface="微软雅黑" panose="020B0503020204020204" charset="-122"/>
                  </a:rPr>
                  <a:t>面 料：针织布（聚酯纤维）</a:t>
                </a:r>
                <a:endParaRPr lang="en-US" altLang="zh-CN" sz="1067" dirty="0">
                  <a:solidFill>
                    <a:schemeClr val="tx1">
                      <a:lumMod val="65000"/>
                      <a:lumOff val="35000"/>
                    </a:schemeClr>
                  </a:solidFill>
                  <a:latin typeface="微软雅黑" panose="020B0503020204020204" charset="-122"/>
                  <a:ea typeface="微软雅黑" panose="020B0503020204020204" charset="-122"/>
                </a:endParaRPr>
              </a:p>
              <a:p>
                <a:pPr>
                  <a:lnSpc>
                    <a:spcPct val="120000"/>
                  </a:lnSpc>
                </a:pPr>
                <a:r>
                  <a:rPr lang="en-US" altLang="zh-CN" sz="1067" dirty="0">
                    <a:solidFill>
                      <a:schemeClr val="tx1">
                        <a:lumMod val="65000"/>
                        <a:lumOff val="35000"/>
                      </a:schemeClr>
                    </a:solidFill>
                    <a:latin typeface="微软雅黑" panose="020B0503020204020204" charset="-122"/>
                    <a:ea typeface="微软雅黑" panose="020B0503020204020204" charset="-122"/>
                  </a:rPr>
                  <a:t>· </a:t>
                </a:r>
                <a:r>
                  <a:rPr lang="zh-CN" altLang="en-US" sz="1067" dirty="0">
                    <a:solidFill>
                      <a:schemeClr val="tx1">
                        <a:lumMod val="65000"/>
                        <a:lumOff val="35000"/>
                      </a:schemeClr>
                    </a:solidFill>
                    <a:latin typeface="微软雅黑" panose="020B0503020204020204" charset="-122"/>
                    <a:ea typeface="微软雅黑" panose="020B0503020204020204" charset="-122"/>
                  </a:rPr>
                  <a:t>内 芯：</a:t>
                </a:r>
                <a:r>
                  <a:rPr lang="en-US" altLang="zh-CN" sz="1067" dirty="0">
                    <a:solidFill>
                      <a:schemeClr val="tx1">
                        <a:lumMod val="65000"/>
                        <a:lumOff val="35000"/>
                      </a:schemeClr>
                    </a:solidFill>
                    <a:latin typeface="微软雅黑" panose="020B0503020204020204" charset="-122"/>
                    <a:ea typeface="微软雅黑" panose="020B0503020204020204" charset="-122"/>
                  </a:rPr>
                  <a:t>U</a:t>
                </a:r>
                <a:r>
                  <a:rPr lang="zh-CN" altLang="en-US" sz="1067" dirty="0">
                    <a:solidFill>
                      <a:schemeClr val="tx1">
                        <a:lumMod val="65000"/>
                        <a:lumOff val="35000"/>
                      </a:schemeClr>
                    </a:solidFill>
                    <a:latin typeface="微软雅黑" panose="020B0503020204020204" charset="-122"/>
                    <a:ea typeface="微软雅黑" panose="020B0503020204020204" charset="-122"/>
                  </a:rPr>
                  <a:t>枕 </a:t>
                </a:r>
                <a:r>
                  <a:rPr lang="en-US" altLang="zh-CN" sz="1067" dirty="0">
                    <a:solidFill>
                      <a:schemeClr val="tx1">
                        <a:lumMod val="65000"/>
                        <a:lumOff val="35000"/>
                      </a:schemeClr>
                    </a:solidFill>
                    <a:latin typeface="微软雅黑" panose="020B0503020204020204" charset="-122"/>
                    <a:ea typeface="微软雅黑" panose="020B0503020204020204" charset="-122"/>
                  </a:rPr>
                  <a:t>/ </a:t>
                </a:r>
                <a:r>
                  <a:rPr lang="zh-CN" altLang="en-US" sz="1067" dirty="0">
                    <a:solidFill>
                      <a:schemeClr val="tx1">
                        <a:lumMod val="65000"/>
                        <a:lumOff val="35000"/>
                      </a:schemeClr>
                    </a:solidFill>
                    <a:latin typeface="微软雅黑" panose="020B0503020204020204" charset="-122"/>
                    <a:ea typeface="微软雅黑" panose="020B0503020204020204" charset="-122"/>
                  </a:rPr>
                  <a:t>加厚</a:t>
                </a:r>
                <a:r>
                  <a:rPr lang="en-US" altLang="zh-CN" sz="1067" dirty="0">
                    <a:solidFill>
                      <a:schemeClr val="tx1">
                        <a:lumMod val="65000"/>
                        <a:lumOff val="35000"/>
                      </a:schemeClr>
                    </a:solidFill>
                    <a:latin typeface="微软雅黑" panose="020B0503020204020204" charset="-122"/>
                    <a:ea typeface="微软雅黑" panose="020B0503020204020204" charset="-122"/>
                  </a:rPr>
                  <a:t>PVC</a:t>
                </a:r>
              </a:p>
              <a:p>
                <a:pPr>
                  <a:lnSpc>
                    <a:spcPct val="120000"/>
                  </a:lnSpc>
                </a:pPr>
                <a:r>
                  <a:rPr lang="en-US" altLang="zh-CN" sz="1067" dirty="0">
                    <a:solidFill>
                      <a:schemeClr val="tx1">
                        <a:lumMod val="65000"/>
                        <a:lumOff val="35000"/>
                      </a:schemeClr>
                    </a:solidFill>
                    <a:latin typeface="微软雅黑" panose="020B0503020204020204" charset="-122"/>
                    <a:ea typeface="微软雅黑" panose="020B0503020204020204" charset="-122"/>
                  </a:rPr>
                  <a:t>· </a:t>
                </a:r>
                <a:r>
                  <a:rPr lang="zh-CN" altLang="en-US" sz="1067" dirty="0">
                    <a:solidFill>
                      <a:schemeClr val="tx1">
                        <a:lumMod val="65000"/>
                        <a:lumOff val="35000"/>
                      </a:schemeClr>
                    </a:solidFill>
                    <a:latin typeface="微软雅黑" panose="020B0503020204020204" charset="-122"/>
                    <a:ea typeface="微软雅黑" panose="020B0503020204020204" charset="-122"/>
                  </a:rPr>
                  <a:t>颜 色：北欧蓝、樱粉、麻灰</a:t>
                </a:r>
                <a:endParaRPr lang="en-US" altLang="zh-CN" sz="1067" dirty="0">
                  <a:solidFill>
                    <a:schemeClr val="tx1">
                      <a:lumMod val="65000"/>
                      <a:lumOff val="35000"/>
                    </a:schemeClr>
                  </a:solidFill>
                  <a:latin typeface="微软雅黑" panose="020B0503020204020204" charset="-122"/>
                  <a:ea typeface="微软雅黑" panose="020B0503020204020204" charset="-122"/>
                </a:endParaRPr>
              </a:p>
              <a:p>
                <a:pPr>
                  <a:lnSpc>
                    <a:spcPct val="120000"/>
                  </a:lnSpc>
                </a:pPr>
                <a:r>
                  <a:rPr lang="en-US" altLang="zh-CN" sz="1067" dirty="0">
                    <a:solidFill>
                      <a:schemeClr val="tx1">
                        <a:lumMod val="65000"/>
                        <a:lumOff val="35000"/>
                      </a:schemeClr>
                    </a:solidFill>
                    <a:latin typeface="微软雅黑" panose="020B0503020204020204" charset="-122"/>
                    <a:ea typeface="微软雅黑" panose="020B0503020204020204" charset="-122"/>
                  </a:rPr>
                  <a:t>· </a:t>
                </a:r>
                <a:r>
                  <a:rPr lang="zh-CN" altLang="en-US" sz="1067" dirty="0">
                    <a:solidFill>
                      <a:schemeClr val="tx1">
                        <a:lumMod val="65000"/>
                        <a:lumOff val="35000"/>
                      </a:schemeClr>
                    </a:solidFill>
                    <a:latin typeface="微软雅黑" panose="020B0503020204020204" charset="-122"/>
                    <a:ea typeface="微软雅黑" panose="020B0503020204020204" charset="-122"/>
                  </a:rPr>
                  <a:t>规 格：充气枕 </a:t>
                </a:r>
                <a:r>
                  <a:rPr lang="en-US" altLang="zh-CN" sz="1067" dirty="0">
                    <a:solidFill>
                      <a:schemeClr val="tx1">
                        <a:lumMod val="65000"/>
                        <a:lumOff val="35000"/>
                      </a:schemeClr>
                    </a:solidFill>
                    <a:latin typeface="微软雅黑" panose="020B0503020204020204" charset="-122"/>
                    <a:ea typeface="微软雅黑" panose="020B0503020204020204" charset="-122"/>
                  </a:rPr>
                  <a:t>/</a:t>
                </a:r>
                <a:r>
                  <a:rPr lang="zh-CN" altLang="en-US" sz="1067" dirty="0">
                    <a:solidFill>
                      <a:schemeClr val="tx1">
                        <a:lumMod val="65000"/>
                        <a:lumOff val="35000"/>
                      </a:schemeClr>
                    </a:solidFill>
                    <a:latin typeface="微软雅黑" panose="020B0503020204020204" charset="-122"/>
                    <a:ea typeface="微软雅黑" panose="020B0503020204020204" charset="-122"/>
                  </a:rPr>
                  <a:t> </a:t>
                </a:r>
                <a:r>
                  <a:rPr lang="en-US" altLang="zh-CN" sz="1067" dirty="0">
                    <a:solidFill>
                      <a:schemeClr val="tx1">
                        <a:lumMod val="65000"/>
                        <a:lumOff val="35000"/>
                      </a:schemeClr>
                    </a:solidFill>
                    <a:latin typeface="微软雅黑" panose="020B0503020204020204" charset="-122"/>
                    <a:ea typeface="微软雅黑" panose="020B0503020204020204" charset="-122"/>
                  </a:rPr>
                  <a:t>35x29cm   </a:t>
                </a:r>
                <a:r>
                  <a:rPr lang="zh-CN" altLang="en-US" sz="1067" dirty="0">
                    <a:solidFill>
                      <a:schemeClr val="tx1">
                        <a:lumMod val="65000"/>
                        <a:lumOff val="35000"/>
                      </a:schemeClr>
                    </a:solidFill>
                    <a:latin typeface="微软雅黑" panose="020B0503020204020204" charset="-122"/>
                    <a:ea typeface="微软雅黑" panose="020B0503020204020204" charset="-122"/>
                  </a:rPr>
                  <a:t>拖鞋 </a:t>
                </a:r>
                <a:r>
                  <a:rPr lang="en-US" altLang="zh-CN" sz="1067" dirty="0">
                    <a:solidFill>
                      <a:schemeClr val="tx1">
                        <a:lumMod val="65000"/>
                        <a:lumOff val="35000"/>
                      </a:schemeClr>
                    </a:solidFill>
                    <a:latin typeface="微软雅黑" panose="020B0503020204020204" charset="-122"/>
                    <a:ea typeface="微软雅黑" panose="020B0503020204020204" charset="-122"/>
                  </a:rPr>
                  <a:t>/ 28-29cm</a:t>
                </a:r>
              </a:p>
              <a:p>
                <a:pPr>
                  <a:lnSpc>
                    <a:spcPct val="120000"/>
                  </a:lnSpc>
                </a:pPr>
                <a:r>
                  <a:rPr lang="en-US" altLang="zh-CN" sz="1067" dirty="0">
                    <a:solidFill>
                      <a:schemeClr val="tx1">
                        <a:lumMod val="65000"/>
                        <a:lumOff val="35000"/>
                      </a:schemeClr>
                    </a:solidFill>
                    <a:latin typeface="微软雅黑" panose="020B0503020204020204" charset="-122"/>
                    <a:ea typeface="微软雅黑" panose="020B0503020204020204" charset="-122"/>
                  </a:rPr>
                  <a:t>             </a:t>
                </a:r>
                <a:r>
                  <a:rPr lang="zh-CN" altLang="en-US" sz="1067" dirty="0">
                    <a:solidFill>
                      <a:schemeClr val="tx1">
                        <a:lumMod val="65000"/>
                        <a:lumOff val="35000"/>
                      </a:schemeClr>
                    </a:solidFill>
                    <a:latin typeface="微软雅黑" panose="020B0503020204020204" charset="-122"/>
                    <a:ea typeface="微软雅黑" panose="020B0503020204020204" charset="-122"/>
                  </a:rPr>
                  <a:t>收纳袋 </a:t>
                </a:r>
                <a:r>
                  <a:rPr lang="en-US" altLang="zh-CN" sz="1067" dirty="0">
                    <a:solidFill>
                      <a:schemeClr val="tx1">
                        <a:lumMod val="65000"/>
                        <a:lumOff val="35000"/>
                      </a:schemeClr>
                    </a:solidFill>
                    <a:latin typeface="微软雅黑" panose="020B0503020204020204" charset="-122"/>
                    <a:ea typeface="微软雅黑" panose="020B0503020204020204" charset="-122"/>
                  </a:rPr>
                  <a:t>/</a:t>
                </a:r>
                <a:r>
                  <a:rPr lang="zh-CN" altLang="en-US" sz="1067" dirty="0">
                    <a:solidFill>
                      <a:schemeClr val="tx1">
                        <a:lumMod val="65000"/>
                        <a:lumOff val="35000"/>
                      </a:schemeClr>
                    </a:solidFill>
                    <a:latin typeface="微软雅黑" panose="020B0503020204020204" charset="-122"/>
                    <a:ea typeface="微软雅黑" panose="020B0503020204020204" charset="-122"/>
                  </a:rPr>
                  <a:t> </a:t>
                </a:r>
                <a:r>
                  <a:rPr lang="en-US" altLang="zh-CN" sz="1067" dirty="0">
                    <a:solidFill>
                      <a:schemeClr val="tx1">
                        <a:lumMod val="65000"/>
                        <a:lumOff val="35000"/>
                      </a:schemeClr>
                    </a:solidFill>
                    <a:latin typeface="微软雅黑" panose="020B0503020204020204" charset="-122"/>
                    <a:ea typeface="微软雅黑" panose="020B0503020204020204" charset="-122"/>
                  </a:rPr>
                  <a:t>22x17cm</a:t>
                </a:r>
                <a:r>
                  <a:rPr lang="zh-CN" altLang="en-US" sz="1067" dirty="0">
                    <a:solidFill>
                      <a:schemeClr val="tx1">
                        <a:lumMod val="65000"/>
                        <a:lumOff val="35000"/>
                      </a:schemeClr>
                    </a:solidFill>
                    <a:latin typeface="微软雅黑" panose="020B0503020204020204" charset="-122"/>
                    <a:ea typeface="微软雅黑" panose="020B0503020204020204" charset="-122"/>
                  </a:rPr>
                  <a:t> </a:t>
                </a:r>
                <a:endParaRPr lang="en-US" altLang="zh-CN" sz="1067" dirty="0">
                  <a:solidFill>
                    <a:schemeClr val="tx1">
                      <a:lumMod val="65000"/>
                      <a:lumOff val="35000"/>
                    </a:schemeClr>
                  </a:solidFill>
                  <a:latin typeface="微软雅黑" panose="020B0503020204020204" charset="-122"/>
                  <a:ea typeface="微软雅黑" panose="020B0503020204020204" charset="-122"/>
                </a:endParaRPr>
              </a:p>
              <a:p>
                <a:pPr>
                  <a:lnSpc>
                    <a:spcPct val="120000"/>
                  </a:lnSpc>
                </a:pPr>
                <a:r>
                  <a:rPr lang="en-US" altLang="zh-CN" sz="1067" dirty="0">
                    <a:solidFill>
                      <a:schemeClr val="tx1">
                        <a:lumMod val="65000"/>
                        <a:lumOff val="35000"/>
                      </a:schemeClr>
                    </a:solidFill>
                    <a:latin typeface="微软雅黑" panose="020B0503020204020204" charset="-122"/>
                    <a:ea typeface="微软雅黑" panose="020B0503020204020204" charset="-122"/>
                  </a:rPr>
                  <a:t>· </a:t>
                </a:r>
                <a:r>
                  <a:rPr lang="zh-CN" altLang="en-US" sz="1067" dirty="0">
                    <a:solidFill>
                      <a:schemeClr val="tx1">
                        <a:lumMod val="65000"/>
                        <a:lumOff val="35000"/>
                      </a:schemeClr>
                    </a:solidFill>
                    <a:latin typeface="微软雅黑" panose="020B0503020204020204" charset="-122"/>
                    <a:ea typeface="微软雅黑" panose="020B0503020204020204" charset="-122"/>
                  </a:rPr>
                  <a:t>装箱数：</a:t>
                </a:r>
                <a:r>
                  <a:rPr lang="en-US" altLang="zh-CN" sz="1067" dirty="0">
                    <a:solidFill>
                      <a:schemeClr val="tx1">
                        <a:lumMod val="65000"/>
                        <a:lumOff val="35000"/>
                      </a:schemeClr>
                    </a:solidFill>
                    <a:latin typeface="微软雅黑" panose="020B0503020204020204" charset="-122"/>
                    <a:ea typeface="微软雅黑" panose="020B0503020204020204" charset="-122"/>
                  </a:rPr>
                  <a:t>100</a:t>
                </a:r>
              </a:p>
              <a:p>
                <a:pPr>
                  <a:lnSpc>
                    <a:spcPct val="120000"/>
                  </a:lnSpc>
                </a:pPr>
                <a:endParaRPr lang="en-US" altLang="zh-CN" sz="1067" dirty="0">
                  <a:solidFill>
                    <a:schemeClr val="tx1">
                      <a:lumMod val="65000"/>
                      <a:lumOff val="35000"/>
                    </a:schemeClr>
                  </a:solidFill>
                  <a:latin typeface="微软雅黑" panose="020B0503020204020204" charset="-122"/>
                  <a:ea typeface="微软雅黑" panose="020B0503020204020204" charset="-122"/>
                </a:endParaRPr>
              </a:p>
              <a:p>
                <a:pPr>
                  <a:lnSpc>
                    <a:spcPct val="120000"/>
                  </a:lnSpc>
                </a:pPr>
                <a:r>
                  <a:rPr lang="en-US" altLang="zh-CN" sz="1067" dirty="0">
                    <a:solidFill>
                      <a:schemeClr val="tx1">
                        <a:lumMod val="65000"/>
                        <a:lumOff val="35000"/>
                      </a:schemeClr>
                    </a:solidFill>
                    <a:latin typeface="微软雅黑" panose="020B0503020204020204" charset="-122"/>
                    <a:ea typeface="微软雅黑" panose="020B0503020204020204" charset="-122"/>
                  </a:rPr>
                  <a:t>· </a:t>
                </a:r>
                <a:r>
                  <a:rPr lang="zh-CN" altLang="en-US" sz="1067" dirty="0">
                    <a:solidFill>
                      <a:schemeClr val="tx1">
                        <a:lumMod val="65000"/>
                        <a:lumOff val="35000"/>
                      </a:schemeClr>
                    </a:solidFill>
                    <a:latin typeface="微软雅黑" panose="020B0503020204020204" charset="-122"/>
                    <a:ea typeface="微软雅黑" panose="020B0503020204020204" charset="-122"/>
                  </a:rPr>
                  <a:t>零售价：</a:t>
                </a:r>
                <a:r>
                  <a:rPr lang="en-US" altLang="zh-CN" sz="1067" dirty="0">
                    <a:solidFill>
                      <a:schemeClr val="tx1">
                        <a:lumMod val="65000"/>
                        <a:lumOff val="35000"/>
                      </a:schemeClr>
                    </a:solidFill>
                    <a:latin typeface="微软雅黑" panose="020B0503020204020204" charset="-122"/>
                    <a:ea typeface="微软雅黑" panose="020B0503020204020204" charset="-122"/>
                  </a:rPr>
                  <a:t>145</a:t>
                </a:r>
                <a:r>
                  <a:rPr lang="zh-CN" altLang="en-US" sz="1067" dirty="0">
                    <a:solidFill>
                      <a:schemeClr val="tx1">
                        <a:lumMod val="65000"/>
                        <a:lumOff val="35000"/>
                      </a:schemeClr>
                    </a:solidFill>
                    <a:latin typeface="微软雅黑" panose="020B0503020204020204" charset="-122"/>
                    <a:ea typeface="微软雅黑" panose="020B0503020204020204" charset="-122"/>
                  </a:rPr>
                  <a:t>元</a:t>
                </a:r>
              </a:p>
              <a:p>
                <a:pPr>
                  <a:lnSpc>
                    <a:spcPct val="120000"/>
                  </a:lnSpc>
                </a:pPr>
                <a:r>
                  <a:rPr lang="en-US" altLang="zh-CN" sz="1067" b="1" dirty="0">
                    <a:solidFill>
                      <a:srgbClr val="2E75B6"/>
                    </a:solidFill>
                    <a:latin typeface="微软雅黑" panose="020B0503020204020204" charset="-122"/>
                    <a:ea typeface="微软雅黑" panose="020B0503020204020204" charset="-122"/>
                  </a:rPr>
                  <a:t>· </a:t>
                </a:r>
                <a:r>
                  <a:rPr lang="zh-CN" altLang="en-US" sz="1067" b="1" dirty="0">
                    <a:solidFill>
                      <a:srgbClr val="2E75B6"/>
                    </a:solidFill>
                    <a:latin typeface="微软雅黑" panose="020B0503020204020204" charset="-122"/>
                    <a:ea typeface="微软雅黑" panose="020B0503020204020204" charset="-122"/>
                  </a:rPr>
                  <a:t>特供价：</a:t>
                </a:r>
                <a:r>
                  <a:rPr lang="en-US" altLang="zh-CN" sz="1067" b="1" dirty="0">
                    <a:solidFill>
                      <a:srgbClr val="2E75B6"/>
                    </a:solidFill>
                    <a:latin typeface="微软雅黑" panose="020B0503020204020204" charset="-122"/>
                    <a:ea typeface="微软雅黑" panose="020B0503020204020204" charset="-122"/>
                  </a:rPr>
                  <a:t>39</a:t>
                </a:r>
                <a:r>
                  <a:rPr lang="zh-CN" altLang="en-US" sz="1067" b="1" dirty="0">
                    <a:solidFill>
                      <a:srgbClr val="2E75B6"/>
                    </a:solidFill>
                    <a:latin typeface="微软雅黑" panose="020B0503020204020204" charset="-122"/>
                    <a:ea typeface="微软雅黑" panose="020B0503020204020204" charset="-122"/>
                  </a:rPr>
                  <a:t>元</a:t>
                </a:r>
                <a:endParaRPr lang="en-US" altLang="zh-CN" sz="1067" b="1" dirty="0">
                  <a:solidFill>
                    <a:srgbClr val="2E75B6"/>
                  </a:solidFill>
                  <a:latin typeface="微软雅黑" panose="020B0503020204020204" charset="-122"/>
                  <a:ea typeface="微软雅黑" panose="020B0503020204020204" charset="-122"/>
                </a:endParaRPr>
              </a:p>
            </p:txBody>
          </p:sp>
        </p:grpSp>
      </p:grpSp>
      <p:sp>
        <p:nvSpPr>
          <p:cNvPr id="8" name="TextBox 7"/>
          <p:cNvSpPr txBox="1"/>
          <p:nvPr/>
        </p:nvSpPr>
        <p:spPr>
          <a:xfrm>
            <a:off x="803878" y="1387668"/>
            <a:ext cx="3190948" cy="468036"/>
          </a:xfrm>
          <a:prstGeom prst="rect">
            <a:avLst/>
          </a:prstGeom>
          <a:noFill/>
        </p:spPr>
        <p:txBody>
          <a:bodyPr wrap="square" lIns="118007" tIns="59003" rIns="118007" bIns="59003" rtlCol="0">
            <a:spAutoFit/>
          </a:bodyPr>
          <a:lstStyle/>
          <a:p>
            <a:r>
              <a:rPr lang="zh-CN" altLang="en-US" sz="2267" dirty="0">
                <a:solidFill>
                  <a:schemeClr val="accent1">
                    <a:lumMod val="60000"/>
                    <a:lumOff val="40000"/>
                  </a:schemeClr>
                </a:solidFill>
                <a:latin typeface="黑体" panose="02010609060101010101" pitchFamily="49" charset="-122"/>
                <a:ea typeface="黑体" panose="02010609060101010101" pitchFamily="49" charset="-122"/>
              </a:rPr>
              <a:t>轻松</a:t>
            </a:r>
            <a:r>
              <a:rPr lang="zh-CN" altLang="en-US" sz="2267" b="1" dirty="0">
                <a:solidFill>
                  <a:schemeClr val="accent1">
                    <a:lumMod val="60000"/>
                    <a:lumOff val="40000"/>
                  </a:schemeClr>
                </a:solidFill>
                <a:latin typeface="黑体" panose="02010609060101010101" pitchFamily="49" charset="-122"/>
                <a:ea typeface="黑体" panose="02010609060101010101" pitchFamily="49" charset="-122"/>
              </a:rPr>
              <a:t>旅行</a:t>
            </a:r>
            <a:r>
              <a:rPr lang="zh-CN" altLang="en-US" sz="2267" dirty="0">
                <a:solidFill>
                  <a:schemeClr val="accent1">
                    <a:lumMod val="60000"/>
                    <a:lumOff val="40000"/>
                  </a:schemeClr>
                </a:solidFill>
              </a:rPr>
              <a:t>      </a:t>
            </a:r>
            <a:r>
              <a:rPr lang="zh-CN" altLang="en-US" sz="2267" dirty="0">
                <a:solidFill>
                  <a:schemeClr val="accent1">
                    <a:lumMod val="60000"/>
                    <a:lumOff val="40000"/>
                  </a:schemeClr>
                </a:solidFill>
                <a:latin typeface="黑体" panose="02010609060101010101" pitchFamily="49" charset="-122"/>
                <a:ea typeface="黑体" panose="02010609060101010101" pitchFamily="49" charset="-122"/>
              </a:rPr>
              <a:t>轻松</a:t>
            </a:r>
            <a:r>
              <a:rPr lang="zh-CN" altLang="en-US" sz="2267" b="1" dirty="0">
                <a:solidFill>
                  <a:schemeClr val="accent1">
                    <a:lumMod val="60000"/>
                    <a:lumOff val="40000"/>
                  </a:schemeClr>
                </a:solidFill>
                <a:latin typeface="黑体" panose="02010609060101010101" pitchFamily="49" charset="-122"/>
                <a:ea typeface="黑体" panose="02010609060101010101" pitchFamily="49" charset="-122"/>
              </a:rPr>
              <a:t>收纳</a:t>
            </a:r>
          </a:p>
        </p:txBody>
      </p:sp>
      <p:pic>
        <p:nvPicPr>
          <p:cNvPr id="12291" name="Picture 3" descr="\\Dell-t610\设计部共享\5、宣传推广——汇总\2、历届PPT终稿合集\2、PPT设计资料\艺色PPT资料\2019\源文件\耳塞.png"/>
          <p:cNvPicPr>
            <a:picLocks noChangeAspect="1" noChangeArrowheads="1"/>
          </p:cNvPicPr>
          <p:nvPr/>
        </p:nvPicPr>
        <p:blipFill>
          <a:blip r:embed="rId7" cstate="screen">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a:ext>
            </a:extLst>
          </a:blip>
          <a:srcRect/>
          <a:stretch>
            <a:fillRect/>
          </a:stretch>
        </p:blipFill>
        <p:spPr bwMode="auto">
          <a:xfrm>
            <a:off x="3503121" y="4407642"/>
            <a:ext cx="298675" cy="338665"/>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3" descr="\\Dell-t610\设计部共享\5、宣传推广——汇总\2、历届PPT终稿合集\2、PPT设计资料\艺色PPT资料\2019\源文件\耳塞.png"/>
          <p:cNvPicPr>
            <a:picLocks noChangeAspect="1" noChangeArrowheads="1"/>
          </p:cNvPicPr>
          <p:nvPr/>
        </p:nvPicPr>
        <p:blipFill>
          <a:blip r:embed="rId9" cstate="screen">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a:ext>
            </a:extLst>
          </a:blip>
          <a:srcRect/>
          <a:stretch>
            <a:fillRect/>
          </a:stretch>
        </p:blipFill>
        <p:spPr bwMode="auto">
          <a:xfrm>
            <a:off x="7384649" y="3963057"/>
            <a:ext cx="221292" cy="250921"/>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3" descr="\\Dell-t610\设计部共享\5、宣传推广——汇总\2、历届PPT终稿合集\2、PPT设计资料\艺色PPT资料\2019\源文件\耳塞.png"/>
          <p:cNvPicPr>
            <a:picLocks noChangeAspect="1" noChangeArrowheads="1"/>
          </p:cNvPicPr>
          <p:nvPr/>
        </p:nvPicPr>
        <p:blipFill>
          <a:blip r:embed="rId11" cstate="screen">
            <a:extLst>
              <a:ext uri="{BEBA8EAE-BF5A-486C-A8C5-ECC9F3942E4B}">
                <a14:imgProps xmlns:a14="http://schemas.microsoft.com/office/drawing/2010/main">
                  <a14:imgLayer r:embed="rId12">
                    <a14:imgEffect>
                      <a14:brightnessContrast contrast="40000"/>
                    </a14:imgEffect>
                  </a14:imgLayer>
                </a14:imgProps>
              </a:ext>
              <a:ext uri="{28A0092B-C50C-407E-A947-70E740481C1C}">
                <a14:useLocalDpi xmlns:a14="http://schemas.microsoft.com/office/drawing/2010/main"/>
              </a:ext>
            </a:extLst>
          </a:blip>
          <a:srcRect/>
          <a:stretch>
            <a:fillRect/>
          </a:stretch>
        </p:blipFill>
        <p:spPr bwMode="auto">
          <a:xfrm>
            <a:off x="10520713" y="2951292"/>
            <a:ext cx="174028" cy="197328"/>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组合 34"/>
          <p:cNvGrpSpPr/>
          <p:nvPr/>
        </p:nvGrpSpPr>
        <p:grpSpPr>
          <a:xfrm>
            <a:off x="4711914" y="5261762"/>
            <a:ext cx="1500717" cy="1666337"/>
            <a:chOff x="3514245" y="3824954"/>
            <a:chExt cx="1125538" cy="1249753"/>
          </a:xfrm>
        </p:grpSpPr>
        <p:grpSp>
          <p:nvGrpSpPr>
            <p:cNvPr id="36" name="组合 35"/>
            <p:cNvGrpSpPr/>
            <p:nvPr/>
          </p:nvGrpSpPr>
          <p:grpSpPr>
            <a:xfrm>
              <a:off x="3514245" y="3824954"/>
              <a:ext cx="736913" cy="713195"/>
              <a:chOff x="3505210" y="3204181"/>
              <a:chExt cx="736913" cy="713195"/>
            </a:xfrm>
          </p:grpSpPr>
          <p:sp>
            <p:nvSpPr>
              <p:cNvPr id="38" name="椭圆 37"/>
              <p:cNvSpPr/>
              <p:nvPr/>
            </p:nvSpPr>
            <p:spPr>
              <a:xfrm>
                <a:off x="3505210" y="3204181"/>
                <a:ext cx="559328" cy="559328"/>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45" name="TextBox 27"/>
              <p:cNvSpPr txBox="1"/>
              <p:nvPr/>
            </p:nvSpPr>
            <p:spPr>
              <a:xfrm>
                <a:off x="3541679" y="3227986"/>
                <a:ext cx="700444" cy="689390"/>
              </a:xfrm>
              <a:prstGeom prst="rect">
                <a:avLst/>
              </a:prstGeom>
              <a:noFill/>
            </p:spPr>
            <p:txBody>
              <a:bodyPr wrap="square" lIns="118007" tIns="59003" rIns="118007" bIns="59003" rtlCol="0">
                <a:spAutoFit/>
              </a:bodyPr>
              <a:lstStyle/>
              <a:p>
                <a:r>
                  <a:rPr lang="zh-CN" altLang="en-US" sz="1733" dirty="0">
                    <a:solidFill>
                      <a:schemeClr val="bg1"/>
                    </a:solidFill>
                    <a:latin typeface="黑体" panose="02010609060101010101" pitchFamily="49" charset="-122"/>
                    <a:ea typeface="黑体" panose="02010609060101010101" pitchFamily="49" charset="-122"/>
                  </a:rPr>
                  <a:t>口袋</a:t>
                </a:r>
                <a:endParaRPr lang="en-US" altLang="zh-CN" sz="1733" dirty="0">
                  <a:solidFill>
                    <a:schemeClr val="bg1"/>
                  </a:solidFill>
                  <a:latin typeface="黑体" panose="02010609060101010101" pitchFamily="49" charset="-122"/>
                  <a:ea typeface="黑体" panose="02010609060101010101" pitchFamily="49" charset="-122"/>
                </a:endParaRPr>
              </a:p>
              <a:p>
                <a:r>
                  <a:rPr lang="zh-CN" altLang="en-US" sz="1733" dirty="0">
                    <a:solidFill>
                      <a:schemeClr val="bg1"/>
                    </a:solidFill>
                    <a:latin typeface="黑体" panose="02010609060101010101" pitchFamily="49" charset="-122"/>
                    <a:ea typeface="黑体" panose="02010609060101010101" pitchFamily="49" charset="-122"/>
                  </a:rPr>
                  <a:t>收纳</a:t>
                </a:r>
                <a:endParaRPr lang="en-US" altLang="zh-CN" sz="1733" dirty="0">
                  <a:solidFill>
                    <a:schemeClr val="bg1"/>
                  </a:solidFill>
                  <a:latin typeface="黑体" panose="02010609060101010101" pitchFamily="49" charset="-122"/>
                  <a:ea typeface="黑体" panose="02010609060101010101" pitchFamily="49" charset="-122"/>
                </a:endParaRPr>
              </a:p>
              <a:p>
                <a:endParaRPr lang="zh-CN" altLang="en-US" sz="1733" dirty="0">
                  <a:solidFill>
                    <a:schemeClr val="bg2">
                      <a:lumMod val="25000"/>
                    </a:schemeClr>
                  </a:solidFill>
                  <a:latin typeface="黑体" panose="02010609060101010101" pitchFamily="49" charset="-122"/>
                  <a:ea typeface="黑体" panose="02010609060101010101" pitchFamily="49" charset="-122"/>
                </a:endParaRPr>
              </a:p>
            </p:txBody>
          </p:sp>
        </p:grpSp>
        <p:pic>
          <p:nvPicPr>
            <p:cNvPr id="37" name="Picture 2" descr="\\Dell-t610\设计部共享\4、产品拍照图片——汇总\2  艺色产品拍摄\2019\修图\L418\E9A46A1898727E0BE13669D5B9FA77AE.png"/>
            <p:cNvPicPr>
              <a:picLocks noChangeAspect="1" noChangeArrowheads="1"/>
            </p:cNvPicPr>
            <p:nvPr/>
          </p:nvPicPr>
          <p:blipFill>
            <a:blip r:embed="rId13" cstate="screen">
              <a:extLst>
                <a:ext uri="{BEBA8EAE-BF5A-486C-A8C5-ECC9F3942E4B}">
                  <a14:imgProps xmlns:a14="http://schemas.microsoft.com/office/drawing/2010/main">
                    <a14:imgLayer r:embed="rId14">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3757758" y="3898675"/>
              <a:ext cx="882025" cy="1176032"/>
            </a:xfrm>
            <a:prstGeom prst="rect">
              <a:avLst/>
            </a:prstGeom>
            <a:noFill/>
            <a:extLst>
              <a:ext uri="{909E8E84-426E-40DD-AFC4-6F175D3DCCD1}">
                <a14:hiddenFill xmlns:a14="http://schemas.microsoft.com/office/drawing/2010/main">
                  <a:solidFill>
                    <a:srgbClr val="FFFFFF"/>
                  </a:solidFill>
                </a14:hiddenFill>
              </a:ext>
            </a:extLst>
          </p:spPr>
        </p:pic>
      </p:grpSp>
      <p:sp>
        <p:nvSpPr>
          <p:cNvPr id="46" name="TextBox 43"/>
          <p:cNvSpPr txBox="1"/>
          <p:nvPr/>
        </p:nvSpPr>
        <p:spPr>
          <a:xfrm>
            <a:off x="10450020" y="194135"/>
            <a:ext cx="1618385" cy="857822"/>
          </a:xfrm>
          <a:prstGeom prst="rect">
            <a:avLst/>
          </a:prstGeom>
          <a:solidFill>
            <a:schemeClr val="bg1"/>
          </a:solidFill>
        </p:spPr>
        <p:txBody>
          <a:bodyPr wrap="square" lIns="118007" tIns="59003" rIns="118007" bIns="59003" rtlCol="0">
            <a:spAutoFit/>
          </a:bodyPr>
          <a:lstStyle/>
          <a:p>
            <a:r>
              <a:rPr lang="zh-CN" altLang="en-US" sz="2400" dirty="0">
                <a:latin typeface="黑体" panose="02010609060101010101" pitchFamily="49" charset="-122"/>
                <a:ea typeface="黑体" panose="02010609060101010101" pitchFamily="49" charset="-122"/>
              </a:rPr>
              <a:t>第</a:t>
            </a:r>
            <a:r>
              <a:rPr lang="en-US" altLang="zh-CN" sz="2400" dirty="0">
                <a:latin typeface="黑体" panose="02010609060101010101" pitchFamily="49" charset="-122"/>
                <a:ea typeface="黑体" panose="02010609060101010101" pitchFamily="49" charset="-122"/>
              </a:rPr>
              <a:t>1</a:t>
            </a:r>
            <a:r>
              <a:rPr lang="zh-CN" altLang="en-US" sz="2400" dirty="0">
                <a:latin typeface="黑体" panose="02010609060101010101" pitchFamily="49" charset="-122"/>
                <a:ea typeface="黑体" panose="02010609060101010101" pitchFamily="49" charset="-122"/>
              </a:rPr>
              <a:t>页</a:t>
            </a:r>
            <a:r>
              <a:rPr lang="en-US" altLang="zh-CN" sz="2400" dirty="0">
                <a:latin typeface="黑体" panose="02010609060101010101" pitchFamily="49" charset="-122"/>
                <a:ea typeface="黑体" panose="02010609060101010101" pitchFamily="49" charset="-122"/>
              </a:rPr>
              <a:t>,</a:t>
            </a:r>
            <a:r>
              <a:rPr lang="zh-CN" altLang="en-US" sz="2400" dirty="0">
                <a:latin typeface="黑体" panose="02010609060101010101" pitchFamily="49" charset="-122"/>
                <a:ea typeface="黑体" panose="02010609060101010101" pitchFamily="49" charset="-122"/>
              </a:rPr>
              <a:t>共</a:t>
            </a:r>
            <a:r>
              <a:rPr lang="en-US" altLang="zh-CN" sz="2400" dirty="0">
                <a:latin typeface="黑体" panose="02010609060101010101" pitchFamily="49" charset="-122"/>
                <a:ea typeface="黑体" panose="02010609060101010101" pitchFamily="49" charset="-122"/>
              </a:rPr>
              <a:t>2</a:t>
            </a:r>
            <a:r>
              <a:rPr lang="zh-CN" altLang="en-US" sz="2400" dirty="0">
                <a:latin typeface="黑体" panose="02010609060101010101" pitchFamily="49" charset="-122"/>
                <a:ea typeface="黑体" panose="02010609060101010101" pitchFamily="49" charset="-122"/>
              </a:rPr>
              <a:t>页</a:t>
            </a:r>
          </a:p>
        </p:txBody>
      </p:sp>
    </p:spTree>
    <p:extLst>
      <p:ext uri="{BB962C8B-B14F-4D97-AF65-F5344CB8AC3E}">
        <p14:creationId xmlns:p14="http://schemas.microsoft.com/office/powerpoint/2010/main" val="41673057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内容占位符 4">
            <a:extLst>
              <a:ext uri="{FF2B5EF4-FFF2-40B4-BE49-F238E27FC236}">
                <a16:creationId xmlns:a16="http://schemas.microsoft.com/office/drawing/2014/main" id="{D4E18CF6-4BD8-0989-9CE6-54D3F5F1FF64}"/>
              </a:ext>
            </a:extLst>
          </p:cNvPr>
          <p:cNvPicPr>
            <a:picLocks noGrp="1" noChangeAspect="1"/>
          </p:cNvPicPr>
          <p:nvPr>
            <p:ph idx="1"/>
          </p:nvPr>
        </p:nvPicPr>
        <p:blipFill>
          <a:blip r:embed="rId2"/>
          <a:stretch>
            <a:fillRect/>
          </a:stretch>
        </p:blipFill>
        <p:spPr>
          <a:xfrm>
            <a:off x="343482" y="487891"/>
            <a:ext cx="6576840" cy="5193241"/>
          </a:xfrm>
        </p:spPr>
      </p:pic>
      <p:pic>
        <p:nvPicPr>
          <p:cNvPr id="7" name="图片 6">
            <a:extLst>
              <a:ext uri="{FF2B5EF4-FFF2-40B4-BE49-F238E27FC236}">
                <a16:creationId xmlns:a16="http://schemas.microsoft.com/office/drawing/2014/main" id="{84386A16-6165-04F0-2C3E-B0DA264874F4}"/>
              </a:ext>
            </a:extLst>
          </p:cNvPr>
          <p:cNvPicPr>
            <a:picLocks noChangeAspect="1"/>
          </p:cNvPicPr>
          <p:nvPr/>
        </p:nvPicPr>
        <p:blipFill>
          <a:blip r:embed="rId3"/>
          <a:stretch>
            <a:fillRect/>
          </a:stretch>
        </p:blipFill>
        <p:spPr>
          <a:xfrm>
            <a:off x="5792694" y="487891"/>
            <a:ext cx="5131585" cy="5681132"/>
          </a:xfrm>
          <a:prstGeom prst="rect">
            <a:avLst/>
          </a:prstGeom>
        </p:spPr>
      </p:pic>
    </p:spTree>
    <p:extLst>
      <p:ext uri="{BB962C8B-B14F-4D97-AF65-F5344CB8AC3E}">
        <p14:creationId xmlns:p14="http://schemas.microsoft.com/office/powerpoint/2010/main" val="13544356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内容占位符 4">
            <a:extLst>
              <a:ext uri="{FF2B5EF4-FFF2-40B4-BE49-F238E27FC236}">
                <a16:creationId xmlns:a16="http://schemas.microsoft.com/office/drawing/2014/main" id="{7B9AB214-93BF-FEB4-67AF-CC2D2567E39A}"/>
              </a:ext>
            </a:extLst>
          </p:cNvPr>
          <p:cNvPicPr>
            <a:picLocks noGrp="1" noChangeAspect="1"/>
          </p:cNvPicPr>
          <p:nvPr>
            <p:ph idx="1"/>
          </p:nvPr>
        </p:nvPicPr>
        <p:blipFill>
          <a:blip r:embed="rId2"/>
          <a:stretch>
            <a:fillRect/>
          </a:stretch>
        </p:blipFill>
        <p:spPr>
          <a:xfrm>
            <a:off x="484648" y="157692"/>
            <a:ext cx="3995402" cy="5354108"/>
          </a:xfrm>
        </p:spPr>
      </p:pic>
      <p:pic>
        <p:nvPicPr>
          <p:cNvPr id="7" name="图片 6">
            <a:extLst>
              <a:ext uri="{FF2B5EF4-FFF2-40B4-BE49-F238E27FC236}">
                <a16:creationId xmlns:a16="http://schemas.microsoft.com/office/drawing/2014/main" id="{F49511D6-7E25-612D-5E7A-1E08726AA5FF}"/>
              </a:ext>
            </a:extLst>
          </p:cNvPr>
          <p:cNvPicPr>
            <a:picLocks noChangeAspect="1"/>
          </p:cNvPicPr>
          <p:nvPr/>
        </p:nvPicPr>
        <p:blipFill>
          <a:blip r:embed="rId3"/>
          <a:stretch>
            <a:fillRect/>
          </a:stretch>
        </p:blipFill>
        <p:spPr>
          <a:xfrm>
            <a:off x="4480050" y="157692"/>
            <a:ext cx="5921552" cy="5921552"/>
          </a:xfrm>
          <a:prstGeom prst="rect">
            <a:avLst/>
          </a:prstGeom>
        </p:spPr>
      </p:pic>
      <p:sp>
        <p:nvSpPr>
          <p:cNvPr id="8" name="文本框 7">
            <a:extLst>
              <a:ext uri="{FF2B5EF4-FFF2-40B4-BE49-F238E27FC236}">
                <a16:creationId xmlns:a16="http://schemas.microsoft.com/office/drawing/2014/main" id="{0D502739-E279-6A00-7FCE-F1C07A0B4D4B}"/>
              </a:ext>
            </a:extLst>
          </p:cNvPr>
          <p:cNvSpPr txBox="1"/>
          <p:nvPr/>
        </p:nvSpPr>
        <p:spPr>
          <a:xfrm>
            <a:off x="296333" y="6223000"/>
            <a:ext cx="2057400" cy="646331"/>
          </a:xfrm>
          <a:prstGeom prst="rect">
            <a:avLst/>
          </a:prstGeom>
          <a:noFill/>
        </p:spPr>
        <p:txBody>
          <a:bodyPr wrap="square" rtlCol="0">
            <a:spAutoFit/>
          </a:bodyPr>
          <a:lstStyle/>
          <a:p>
            <a:r>
              <a:rPr lang="zh-CN" altLang="en-US" dirty="0"/>
              <a:t>做货价</a:t>
            </a:r>
            <a:r>
              <a:rPr lang="en-US" altLang="zh-CN" dirty="0"/>
              <a:t>25-35</a:t>
            </a:r>
            <a:r>
              <a:rPr lang="zh-CN" altLang="en-US" dirty="0"/>
              <a:t>元左右</a:t>
            </a:r>
          </a:p>
        </p:txBody>
      </p:sp>
    </p:spTree>
    <p:extLst>
      <p:ext uri="{BB962C8B-B14F-4D97-AF65-F5344CB8AC3E}">
        <p14:creationId xmlns:p14="http://schemas.microsoft.com/office/powerpoint/2010/main" val="35863898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A63326B0-F36C-3534-89E9-153679049881}"/>
              </a:ext>
            </a:extLst>
          </p:cNvPr>
          <p:cNvPicPr>
            <a:picLocks noChangeAspect="1"/>
          </p:cNvPicPr>
          <p:nvPr/>
        </p:nvPicPr>
        <p:blipFill>
          <a:blip r:embed="rId2"/>
          <a:stretch>
            <a:fillRect/>
          </a:stretch>
        </p:blipFill>
        <p:spPr>
          <a:xfrm>
            <a:off x="0" y="753620"/>
            <a:ext cx="4371923" cy="6061075"/>
          </a:xfrm>
          <a:prstGeom prst="rect">
            <a:avLst/>
          </a:prstGeom>
        </p:spPr>
      </p:pic>
      <p:pic>
        <p:nvPicPr>
          <p:cNvPr id="7" name="图片 6">
            <a:extLst>
              <a:ext uri="{FF2B5EF4-FFF2-40B4-BE49-F238E27FC236}">
                <a16:creationId xmlns:a16="http://schemas.microsoft.com/office/drawing/2014/main" id="{2E147BB2-C788-9146-0053-52DB792CF265}"/>
              </a:ext>
            </a:extLst>
          </p:cNvPr>
          <p:cNvPicPr>
            <a:picLocks noChangeAspect="1"/>
          </p:cNvPicPr>
          <p:nvPr/>
        </p:nvPicPr>
        <p:blipFill>
          <a:blip r:embed="rId3"/>
          <a:stretch>
            <a:fillRect/>
          </a:stretch>
        </p:blipFill>
        <p:spPr>
          <a:xfrm>
            <a:off x="4301620" y="689636"/>
            <a:ext cx="4371923" cy="6125058"/>
          </a:xfrm>
          <a:prstGeom prst="rect">
            <a:avLst/>
          </a:prstGeom>
        </p:spPr>
      </p:pic>
      <p:pic>
        <p:nvPicPr>
          <p:cNvPr id="9" name="图片 8">
            <a:extLst>
              <a:ext uri="{FF2B5EF4-FFF2-40B4-BE49-F238E27FC236}">
                <a16:creationId xmlns:a16="http://schemas.microsoft.com/office/drawing/2014/main" id="{D00C83EB-B1BB-16C6-4FF3-004539D4CFA6}"/>
              </a:ext>
            </a:extLst>
          </p:cNvPr>
          <p:cNvPicPr>
            <a:picLocks noChangeAspect="1"/>
          </p:cNvPicPr>
          <p:nvPr/>
        </p:nvPicPr>
        <p:blipFill>
          <a:blip r:embed="rId4"/>
          <a:stretch>
            <a:fillRect/>
          </a:stretch>
        </p:blipFill>
        <p:spPr>
          <a:xfrm>
            <a:off x="8776602" y="753620"/>
            <a:ext cx="3309660" cy="4147326"/>
          </a:xfrm>
          <a:prstGeom prst="rect">
            <a:avLst/>
          </a:prstGeom>
        </p:spPr>
      </p:pic>
      <p:sp>
        <p:nvSpPr>
          <p:cNvPr id="13" name="文本框 12">
            <a:extLst>
              <a:ext uri="{FF2B5EF4-FFF2-40B4-BE49-F238E27FC236}">
                <a16:creationId xmlns:a16="http://schemas.microsoft.com/office/drawing/2014/main" id="{5A0D297A-E2F6-3841-8FE3-3FF69239F84F}"/>
              </a:ext>
            </a:extLst>
          </p:cNvPr>
          <p:cNvSpPr txBox="1"/>
          <p:nvPr/>
        </p:nvSpPr>
        <p:spPr>
          <a:xfrm>
            <a:off x="245533" y="43305"/>
            <a:ext cx="6242049" cy="646331"/>
          </a:xfrm>
          <a:prstGeom prst="rect">
            <a:avLst/>
          </a:prstGeom>
          <a:noFill/>
        </p:spPr>
        <p:txBody>
          <a:bodyPr wrap="square">
            <a:spAutoFit/>
          </a:bodyPr>
          <a:lstStyle/>
          <a:p>
            <a:r>
              <a:rPr lang="en-US" altLang="zh-CN" dirty="0">
                <a:hlinkClick r:id="rId5"/>
              </a:rPr>
              <a:t>VSGO</a:t>
            </a:r>
            <a:r>
              <a:rPr lang="zh-CN" altLang="en-US" dirty="0">
                <a:hlinkClick r:id="rId5"/>
              </a:rPr>
              <a:t>微高单反相机镜头清洁套装传感器</a:t>
            </a:r>
            <a:r>
              <a:rPr lang="en-US" altLang="zh-CN" dirty="0" err="1">
                <a:hlinkClick r:id="rId5"/>
              </a:rPr>
              <a:t>cmos</a:t>
            </a:r>
            <a:r>
              <a:rPr lang="zh-CN" altLang="en-US" dirty="0">
                <a:hlinkClick r:id="rId5"/>
              </a:rPr>
              <a:t>清洁气吹清洗清灰除尘</a:t>
            </a:r>
            <a:r>
              <a:rPr lang="en-US" altLang="zh-CN" dirty="0">
                <a:hlinkClick r:id="rId5"/>
              </a:rPr>
              <a:t>-tmall.com</a:t>
            </a:r>
            <a:r>
              <a:rPr lang="zh-CN" altLang="en-US" dirty="0">
                <a:hlinkClick r:id="rId5"/>
              </a:rPr>
              <a:t>天猫</a:t>
            </a:r>
            <a:endParaRPr lang="zh-CN" altLang="en-US" dirty="0"/>
          </a:p>
        </p:txBody>
      </p:sp>
    </p:spTree>
    <p:extLst>
      <p:ext uri="{BB962C8B-B14F-4D97-AF65-F5344CB8AC3E}">
        <p14:creationId xmlns:p14="http://schemas.microsoft.com/office/powerpoint/2010/main" val="34176785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1C3CD09-E610-237B-EC0F-8ECE3A2921F7}"/>
              </a:ext>
            </a:extLst>
          </p:cNvPr>
          <p:cNvPicPr>
            <a:picLocks noChangeAspect="1"/>
          </p:cNvPicPr>
          <p:nvPr/>
        </p:nvPicPr>
        <p:blipFill>
          <a:blip r:embed="rId2"/>
          <a:stretch>
            <a:fillRect/>
          </a:stretch>
        </p:blipFill>
        <p:spPr>
          <a:xfrm>
            <a:off x="424806" y="579524"/>
            <a:ext cx="3642695" cy="5063157"/>
          </a:xfrm>
          <a:prstGeom prst="rect">
            <a:avLst/>
          </a:prstGeom>
        </p:spPr>
      </p:pic>
      <p:pic>
        <p:nvPicPr>
          <p:cNvPr id="7" name="图片 6">
            <a:extLst>
              <a:ext uri="{FF2B5EF4-FFF2-40B4-BE49-F238E27FC236}">
                <a16:creationId xmlns:a16="http://schemas.microsoft.com/office/drawing/2014/main" id="{827AF761-DD25-C793-29F0-D1477BAB4503}"/>
              </a:ext>
            </a:extLst>
          </p:cNvPr>
          <p:cNvPicPr>
            <a:picLocks noChangeAspect="1"/>
          </p:cNvPicPr>
          <p:nvPr/>
        </p:nvPicPr>
        <p:blipFill>
          <a:blip r:embed="rId3"/>
          <a:stretch>
            <a:fillRect/>
          </a:stretch>
        </p:blipFill>
        <p:spPr>
          <a:xfrm>
            <a:off x="4067501" y="507999"/>
            <a:ext cx="3873532" cy="5134682"/>
          </a:xfrm>
          <a:prstGeom prst="rect">
            <a:avLst/>
          </a:prstGeom>
        </p:spPr>
      </p:pic>
      <p:pic>
        <p:nvPicPr>
          <p:cNvPr id="9" name="图片 8">
            <a:extLst>
              <a:ext uri="{FF2B5EF4-FFF2-40B4-BE49-F238E27FC236}">
                <a16:creationId xmlns:a16="http://schemas.microsoft.com/office/drawing/2014/main" id="{0A75F3C9-0BD2-B60B-D9A7-BE887776BC8C}"/>
              </a:ext>
            </a:extLst>
          </p:cNvPr>
          <p:cNvPicPr>
            <a:picLocks noChangeAspect="1"/>
          </p:cNvPicPr>
          <p:nvPr/>
        </p:nvPicPr>
        <p:blipFill>
          <a:blip r:embed="rId4"/>
          <a:stretch>
            <a:fillRect/>
          </a:stretch>
        </p:blipFill>
        <p:spPr>
          <a:xfrm>
            <a:off x="7941033" y="507999"/>
            <a:ext cx="3394830" cy="5134682"/>
          </a:xfrm>
          <a:prstGeom prst="rect">
            <a:avLst/>
          </a:prstGeom>
        </p:spPr>
      </p:pic>
      <p:sp>
        <p:nvSpPr>
          <p:cNvPr id="10" name="文本框 9">
            <a:extLst>
              <a:ext uri="{FF2B5EF4-FFF2-40B4-BE49-F238E27FC236}">
                <a16:creationId xmlns:a16="http://schemas.microsoft.com/office/drawing/2014/main" id="{B548BA8F-8CEE-8104-8B46-C2E5078D3B13}"/>
              </a:ext>
            </a:extLst>
          </p:cNvPr>
          <p:cNvSpPr txBox="1"/>
          <p:nvPr/>
        </p:nvSpPr>
        <p:spPr>
          <a:xfrm>
            <a:off x="1498600" y="6112933"/>
            <a:ext cx="2692400" cy="369332"/>
          </a:xfrm>
          <a:prstGeom prst="rect">
            <a:avLst/>
          </a:prstGeom>
          <a:noFill/>
        </p:spPr>
        <p:txBody>
          <a:bodyPr wrap="square" rtlCol="0">
            <a:spAutoFit/>
          </a:bodyPr>
          <a:lstStyle/>
          <a:p>
            <a:r>
              <a:rPr lang="zh-CN" altLang="en-US" dirty="0"/>
              <a:t>价格</a:t>
            </a:r>
            <a:r>
              <a:rPr lang="en-US" altLang="zh-CN" dirty="0"/>
              <a:t>25</a:t>
            </a:r>
            <a:r>
              <a:rPr lang="zh-CN" altLang="en-US" dirty="0"/>
              <a:t>元左右</a:t>
            </a:r>
          </a:p>
        </p:txBody>
      </p:sp>
    </p:spTree>
    <p:extLst>
      <p:ext uri="{BB962C8B-B14F-4D97-AF65-F5344CB8AC3E}">
        <p14:creationId xmlns:p14="http://schemas.microsoft.com/office/powerpoint/2010/main" val="23016404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C5C4A6D-99C5-4A03-AF3F-E7DE1B9E1A54}"/>
              </a:ext>
            </a:extLst>
          </p:cNvPr>
          <p:cNvPicPr>
            <a:picLocks noChangeAspect="1"/>
          </p:cNvPicPr>
          <p:nvPr/>
        </p:nvPicPr>
        <p:blipFill>
          <a:blip r:embed="rId2"/>
          <a:stretch>
            <a:fillRect/>
          </a:stretch>
        </p:blipFill>
        <p:spPr>
          <a:xfrm>
            <a:off x="147410" y="371778"/>
            <a:ext cx="4149328" cy="5901267"/>
          </a:xfrm>
          <a:prstGeom prst="rect">
            <a:avLst/>
          </a:prstGeom>
        </p:spPr>
      </p:pic>
      <p:pic>
        <p:nvPicPr>
          <p:cNvPr id="7" name="图片 6">
            <a:extLst>
              <a:ext uri="{FF2B5EF4-FFF2-40B4-BE49-F238E27FC236}">
                <a16:creationId xmlns:a16="http://schemas.microsoft.com/office/drawing/2014/main" id="{7AA5946A-7782-9CC0-64AD-C960E053467C}"/>
              </a:ext>
            </a:extLst>
          </p:cNvPr>
          <p:cNvPicPr>
            <a:picLocks noChangeAspect="1"/>
          </p:cNvPicPr>
          <p:nvPr/>
        </p:nvPicPr>
        <p:blipFill>
          <a:blip r:embed="rId3"/>
          <a:stretch>
            <a:fillRect/>
          </a:stretch>
        </p:blipFill>
        <p:spPr>
          <a:xfrm>
            <a:off x="3803385" y="245533"/>
            <a:ext cx="4305529" cy="6081560"/>
          </a:xfrm>
          <a:prstGeom prst="rect">
            <a:avLst/>
          </a:prstGeom>
        </p:spPr>
      </p:pic>
      <p:pic>
        <p:nvPicPr>
          <p:cNvPr id="9" name="图片 8">
            <a:extLst>
              <a:ext uri="{FF2B5EF4-FFF2-40B4-BE49-F238E27FC236}">
                <a16:creationId xmlns:a16="http://schemas.microsoft.com/office/drawing/2014/main" id="{38E54DAB-7A31-CD53-E3D6-93993A13336D}"/>
              </a:ext>
            </a:extLst>
          </p:cNvPr>
          <p:cNvPicPr>
            <a:picLocks noChangeAspect="1"/>
          </p:cNvPicPr>
          <p:nvPr/>
        </p:nvPicPr>
        <p:blipFill>
          <a:blip r:embed="rId4"/>
          <a:stretch>
            <a:fillRect/>
          </a:stretch>
        </p:blipFill>
        <p:spPr>
          <a:xfrm>
            <a:off x="8108914" y="497038"/>
            <a:ext cx="3800799" cy="5650746"/>
          </a:xfrm>
          <a:prstGeom prst="rect">
            <a:avLst/>
          </a:prstGeom>
        </p:spPr>
      </p:pic>
      <p:sp>
        <p:nvSpPr>
          <p:cNvPr id="11" name="文本框 10">
            <a:extLst>
              <a:ext uri="{FF2B5EF4-FFF2-40B4-BE49-F238E27FC236}">
                <a16:creationId xmlns:a16="http://schemas.microsoft.com/office/drawing/2014/main" id="{47B5CCBF-3B5B-FAC0-A5EE-0011C0CC001C}"/>
              </a:ext>
            </a:extLst>
          </p:cNvPr>
          <p:cNvSpPr txBox="1"/>
          <p:nvPr/>
        </p:nvSpPr>
        <p:spPr>
          <a:xfrm>
            <a:off x="68726" y="6275538"/>
            <a:ext cx="6096000" cy="646331"/>
          </a:xfrm>
          <a:prstGeom prst="rect">
            <a:avLst/>
          </a:prstGeom>
          <a:noFill/>
        </p:spPr>
        <p:txBody>
          <a:bodyPr wrap="square">
            <a:spAutoFit/>
          </a:bodyPr>
          <a:lstStyle/>
          <a:p>
            <a:r>
              <a:rPr lang="zh-CN" altLang="en-US" dirty="0">
                <a:hlinkClick r:id="rId5"/>
              </a:rPr>
              <a:t>单反相机防潮箱数码电子镜头干燥箱邮票药材密封防潮防霉收纳箱大</a:t>
            </a:r>
            <a:r>
              <a:rPr lang="en-US" altLang="zh-CN" dirty="0">
                <a:hlinkClick r:id="rId5"/>
              </a:rPr>
              <a:t>-</a:t>
            </a:r>
            <a:r>
              <a:rPr lang="zh-CN" altLang="en-US" dirty="0">
                <a:hlinkClick r:id="rId5"/>
              </a:rPr>
              <a:t>淘宝网 </a:t>
            </a:r>
            <a:r>
              <a:rPr lang="en-US" altLang="zh-CN" dirty="0">
                <a:hlinkClick r:id="rId5"/>
              </a:rPr>
              <a:t>(taobao.com)</a:t>
            </a:r>
            <a:endParaRPr lang="zh-CN" altLang="en-US" dirty="0"/>
          </a:p>
        </p:txBody>
      </p:sp>
    </p:spTree>
    <p:extLst>
      <p:ext uri="{BB962C8B-B14F-4D97-AF65-F5344CB8AC3E}">
        <p14:creationId xmlns:p14="http://schemas.microsoft.com/office/powerpoint/2010/main" val="28253494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srcRect t="13269" b="4377"/>
          <a:stretch>
            <a:fillRect/>
          </a:stretch>
        </p:blipFill>
        <p:spPr>
          <a:xfrm>
            <a:off x="738505" y="798830"/>
            <a:ext cx="3453130" cy="2333625"/>
          </a:xfrm>
          <a:prstGeom prst="rect">
            <a:avLst/>
          </a:prstGeom>
        </p:spPr>
      </p:pic>
      <p:sp>
        <p:nvSpPr>
          <p:cNvPr id="43" name="椭圆 42"/>
          <p:cNvSpPr/>
          <p:nvPr/>
        </p:nvSpPr>
        <p:spPr>
          <a:xfrm>
            <a:off x="2838450" y="955675"/>
            <a:ext cx="89535" cy="79375"/>
          </a:xfrm>
          <a:prstGeom prst="ellipse">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p:cNvPicPr>
            <a:picLocks noChangeAspect="1"/>
          </p:cNvPicPr>
          <p:nvPr/>
        </p:nvPicPr>
        <p:blipFill>
          <a:blip r:embed="rId4" cstate="print"/>
          <a:srcRect t="9004" b="10517"/>
          <a:stretch>
            <a:fillRect/>
          </a:stretch>
        </p:blipFill>
        <p:spPr>
          <a:xfrm>
            <a:off x="179070" y="3309620"/>
            <a:ext cx="1936115" cy="1463040"/>
          </a:xfrm>
          <a:prstGeom prst="rect">
            <a:avLst/>
          </a:prstGeom>
        </p:spPr>
      </p:pic>
      <p:pic>
        <p:nvPicPr>
          <p:cNvPr id="8" name="图片 7"/>
          <p:cNvPicPr>
            <a:picLocks noChangeAspect="1"/>
          </p:cNvPicPr>
          <p:nvPr/>
        </p:nvPicPr>
        <p:blipFill>
          <a:blip r:embed="rId5" cstate="print"/>
          <a:stretch>
            <a:fillRect/>
          </a:stretch>
        </p:blipFill>
        <p:spPr>
          <a:xfrm>
            <a:off x="2167255" y="3413760"/>
            <a:ext cx="1431290" cy="1255395"/>
          </a:xfrm>
          <a:prstGeom prst="rect">
            <a:avLst/>
          </a:prstGeom>
        </p:spPr>
      </p:pic>
      <p:pic>
        <p:nvPicPr>
          <p:cNvPr id="9" name="图片 8"/>
          <p:cNvPicPr>
            <a:picLocks noChangeAspect="1"/>
          </p:cNvPicPr>
          <p:nvPr/>
        </p:nvPicPr>
        <p:blipFill>
          <a:blip r:embed="rId6" cstate="print"/>
          <a:stretch>
            <a:fillRect/>
          </a:stretch>
        </p:blipFill>
        <p:spPr>
          <a:xfrm>
            <a:off x="3945678" y="3328035"/>
            <a:ext cx="1868170" cy="1341120"/>
          </a:xfrm>
          <a:prstGeom prst="rect">
            <a:avLst/>
          </a:prstGeom>
        </p:spPr>
      </p:pic>
      <p:sp>
        <p:nvSpPr>
          <p:cNvPr id="7" name="矩形"/>
          <p:cNvSpPr/>
          <p:nvPr/>
        </p:nvSpPr>
        <p:spPr bwMode="auto">
          <a:xfrm>
            <a:off x="5080" y="301625"/>
            <a:ext cx="6519545" cy="319405"/>
          </a:xfrm>
          <a:prstGeom prst="rect">
            <a:avLst/>
          </a:prstGeom>
          <a:solidFill>
            <a:srgbClr val="A5F0CA"/>
          </a:solidFill>
          <a:ln w="9525">
            <a:noFill/>
            <a:round/>
          </a:ln>
        </p:spPr>
        <p:txBody>
          <a:bodyPr wrap="square">
            <a:spAutoFit/>
          </a:bodyPr>
          <a:lstStyle/>
          <a:p>
            <a:r>
              <a:rPr lang="zh-CN" altLang="en-US" sz="1400" b="1" dirty="0">
                <a:solidFill>
                  <a:schemeClr val="bg1"/>
                </a:solidFill>
                <a:latin typeface="经典黑体简" panose="02010609000101010101" charset="-122"/>
                <a:ea typeface="经典黑体简" panose="02010609000101010101" charset="-122"/>
                <a:cs typeface="Calibri" panose="020F0502020204030204" charset="0"/>
              </a:rPr>
              <a:t>    埃利格尔 护照包</a:t>
            </a:r>
            <a:endParaRPr lang="en-US" altLang="zh-CN" sz="1400" b="1" dirty="0">
              <a:solidFill>
                <a:schemeClr val="bg1"/>
              </a:solidFill>
              <a:latin typeface="经典黑体简" panose="02010609000101010101" charset="-122"/>
              <a:ea typeface="经典黑体简" panose="02010609000101010101" charset="-122"/>
              <a:cs typeface="Calibri" panose="020F0502020204030204" charset="0"/>
              <a:sym typeface="宋体" panose="02010600030101010101" pitchFamily="2" charset="-122"/>
            </a:endParaRPr>
          </a:p>
        </p:txBody>
      </p:sp>
      <p:sp>
        <p:nvSpPr>
          <p:cNvPr id="16" name="文本框 15"/>
          <p:cNvSpPr txBox="1"/>
          <p:nvPr/>
        </p:nvSpPr>
        <p:spPr>
          <a:xfrm>
            <a:off x="7167244" y="934720"/>
            <a:ext cx="5158106" cy="461073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buSzPct val="100000"/>
              <a:buFont typeface="Wingdings" panose="05000000000000000000"/>
              <a:buChar char="p"/>
            </a:pPr>
            <a:r>
              <a:rPr lang="zh-CN" altLang="en-US" sz="1200" b="1" dirty="0">
                <a:latin typeface="经典黑体简" panose="02010609000101010101" charset="-122"/>
                <a:ea typeface="经典黑体简" panose="02010609000101010101" charset="-122"/>
                <a:cs typeface="Calibri" panose="020F0502020204030204" charset="0"/>
                <a:sym typeface="+mn-ea"/>
              </a:rPr>
              <a:t>产品编号</a:t>
            </a:r>
          </a:p>
          <a:p>
            <a:pPr>
              <a:spcAft>
                <a:spcPts val="600"/>
              </a:spcAft>
            </a:pPr>
            <a:r>
              <a:rPr lang="en-US" altLang="zh-CN" sz="1200" dirty="0">
                <a:latin typeface="经典黑体简" panose="02010609000101010101" charset="-122"/>
                <a:ea typeface="经典黑体简" panose="02010609000101010101" charset="-122"/>
                <a:cs typeface="Calibri" panose="020F0502020204030204" charset="0"/>
              </a:rPr>
              <a:t>ELG-425</a:t>
            </a:r>
          </a:p>
          <a:p>
            <a:pPr>
              <a:spcAft>
                <a:spcPts val="600"/>
              </a:spcAft>
            </a:pPr>
            <a:r>
              <a:rPr lang="zh-CN" altLang="en-US" sz="1200" b="1" dirty="0">
                <a:latin typeface="经典黑体简" panose="02010609000101010101" charset="-122"/>
                <a:ea typeface="经典黑体简" panose="02010609000101010101" charset="-122"/>
                <a:cs typeface="Calibri" panose="020F0502020204030204" charset="0"/>
                <a:sym typeface="+mn-ea"/>
              </a:rPr>
              <a:t>颜色</a:t>
            </a:r>
          </a:p>
          <a:p>
            <a:pPr>
              <a:spcAft>
                <a:spcPts val="600"/>
              </a:spcAft>
            </a:pPr>
            <a:r>
              <a:rPr lang="zh-CN" altLang="en-US" sz="1200" dirty="0">
                <a:latin typeface="经典黑体简" panose="02010609000101010101" charset="-122"/>
                <a:ea typeface="经典黑体简" panose="02010609000101010101" charset="-122"/>
                <a:cs typeface="Calibri" panose="020F0502020204030204" charset="0"/>
                <a:sym typeface="+mn-ea"/>
              </a:rPr>
              <a:t>黑色  军绿色</a:t>
            </a:r>
          </a:p>
          <a:p>
            <a:pPr>
              <a:spcAft>
                <a:spcPts val="600"/>
              </a:spcAft>
              <a:buSzPct val="100000"/>
              <a:buFont typeface="Wingdings" panose="05000000000000000000"/>
              <a:buChar char="p"/>
            </a:pPr>
            <a:r>
              <a:rPr lang="zh-CN" altLang="en-US" sz="1200" b="1" dirty="0">
                <a:latin typeface="经典黑体简" panose="02010609000101010101" charset="-122"/>
                <a:ea typeface="经典黑体简" panose="02010609000101010101" charset="-122"/>
                <a:cs typeface="Calibri" panose="020F0502020204030204" charset="0"/>
                <a:sym typeface="+mn-ea"/>
              </a:rPr>
              <a:t>材质</a:t>
            </a:r>
          </a:p>
          <a:p>
            <a:pPr>
              <a:spcBef>
                <a:spcPts val="0"/>
              </a:spcBef>
              <a:spcAft>
                <a:spcPts val="600"/>
              </a:spcAft>
            </a:pPr>
            <a:r>
              <a:rPr lang="zh-CN" altLang="en-US" sz="1200" dirty="0">
                <a:latin typeface="经典黑体简" panose="02010609000101010101" charset="-122"/>
                <a:ea typeface="经典黑体简" panose="02010609000101010101" charset="-122"/>
                <a:cs typeface="Calibri" panose="020F0502020204030204" charset="0"/>
              </a:rPr>
              <a:t>尼龙材质（防泼水面料）</a:t>
            </a:r>
          </a:p>
          <a:p>
            <a:pPr>
              <a:spcBef>
                <a:spcPts val="0"/>
              </a:spcBef>
              <a:spcAft>
                <a:spcPts val="600"/>
              </a:spcAft>
            </a:pPr>
            <a:r>
              <a:rPr lang="zh-CN" altLang="en-US" sz="1200" b="1" dirty="0">
                <a:latin typeface="经典黑体简" panose="02010609000101010101" charset="-122"/>
                <a:ea typeface="经典黑体简" panose="02010609000101010101" charset="-122"/>
                <a:cs typeface="Calibri" panose="020F0502020204030204" charset="0"/>
                <a:sym typeface="+mn-ea"/>
              </a:rPr>
              <a:t>产品规格</a:t>
            </a:r>
          </a:p>
          <a:p>
            <a:pPr>
              <a:spcBef>
                <a:spcPts val="0"/>
              </a:spcBef>
              <a:spcAft>
                <a:spcPts val="600"/>
              </a:spcAft>
            </a:pPr>
            <a:r>
              <a:rPr lang="en-US" altLang="zh-CN" sz="1200" dirty="0">
                <a:latin typeface="经典黑体简" panose="02010609000101010101" charset="-122"/>
                <a:ea typeface="经典黑体简" panose="02010609000101010101" charset="-122"/>
                <a:cs typeface="Calibri" panose="020F0502020204030204" charset="0"/>
              </a:rPr>
              <a:t>9.5*3.5*14cm</a:t>
            </a:r>
          </a:p>
          <a:p>
            <a:pPr>
              <a:spcAft>
                <a:spcPts val="600"/>
              </a:spcAft>
            </a:pPr>
            <a:r>
              <a:rPr lang="zh-CN" altLang="en-US" sz="1200" b="1" dirty="0">
                <a:latin typeface="经典黑体简" panose="02010609000101010101" charset="-122"/>
                <a:ea typeface="经典黑体简" panose="02010609000101010101" charset="-122"/>
                <a:cs typeface="Calibri" panose="020F0502020204030204" charset="0"/>
                <a:sym typeface="+mn-ea"/>
              </a:rPr>
              <a:t>包装规格</a:t>
            </a:r>
          </a:p>
          <a:p>
            <a:pPr>
              <a:spcAft>
                <a:spcPts val="600"/>
              </a:spcAft>
            </a:pPr>
            <a:r>
              <a:rPr lang="zh-CN" altLang="en-US" sz="1200" dirty="0">
                <a:solidFill>
                  <a:srgbClr val="5F5F5F"/>
                </a:solidFill>
                <a:latin typeface="经典黑体简" panose="02010609000101010101" charset="-122"/>
                <a:ea typeface="经典黑体简" panose="02010609000101010101" charset="-122"/>
                <a:cs typeface="Calibri" panose="020F0502020204030204" charset="0"/>
              </a:rPr>
              <a:t> </a:t>
            </a:r>
            <a:r>
              <a:rPr lang="en-US" altLang="zh-CN" sz="1200" dirty="0">
                <a:latin typeface="经典黑体简" panose="02010609000101010101" charset="-122"/>
                <a:ea typeface="经典黑体简" panose="02010609000101010101" charset="-122"/>
                <a:cs typeface="Calibri" panose="020F0502020204030204" charset="0"/>
                <a:sym typeface="+mn-ea"/>
              </a:rPr>
              <a:t>9.5*3.5*14cm</a:t>
            </a:r>
            <a:endParaRPr lang="en-US" altLang="zh-CN" sz="1200" dirty="0">
              <a:solidFill>
                <a:schemeClr val="tx1">
                  <a:lumMod val="95000"/>
                  <a:lumOff val="5000"/>
                </a:schemeClr>
              </a:solidFill>
              <a:latin typeface="经典黑体简" panose="02010609000101010101" charset="-122"/>
              <a:ea typeface="经典黑体简" panose="02010609000101010101" charset="-122"/>
              <a:cs typeface="Calibri" panose="020F0502020204030204" charset="0"/>
            </a:endParaRPr>
          </a:p>
          <a:p>
            <a:pPr>
              <a:spcAft>
                <a:spcPts val="600"/>
              </a:spcAft>
            </a:pPr>
            <a:r>
              <a:rPr lang="zh-CN" altLang="en-US" sz="1200" b="1" dirty="0">
                <a:latin typeface="经典黑体简" panose="02010609000101010101" charset="-122"/>
                <a:ea typeface="经典黑体简" panose="02010609000101010101" charset="-122"/>
                <a:cs typeface="Calibri" panose="020F0502020204030204" charset="0"/>
                <a:sym typeface="+mn-ea"/>
              </a:rPr>
              <a:t>装箱规格</a:t>
            </a:r>
          </a:p>
          <a:p>
            <a:pPr>
              <a:spcAft>
                <a:spcPts val="600"/>
              </a:spcAft>
            </a:pPr>
            <a:r>
              <a:rPr lang="en-US" altLang="zh-CN" sz="1200" dirty="0">
                <a:latin typeface="经典黑体简" panose="02010609000101010101" charset="-122"/>
                <a:ea typeface="经典黑体简" panose="02010609000101010101" charset="-122"/>
                <a:cs typeface="Calibri" panose="020F0502020204030204" charset="0"/>
              </a:rPr>
              <a:t>  </a:t>
            </a:r>
            <a:r>
              <a:rPr lang="en-US" altLang="zh-CN" sz="1200">
                <a:latin typeface="黑体" panose="02010609060101010101" charset="-122"/>
                <a:ea typeface="黑体" panose="02010609060101010101" charset="-122"/>
                <a:cs typeface="黑体" panose="02010609060101010101" charset="-122"/>
                <a:sym typeface="+mn-ea"/>
              </a:rPr>
              <a:t>L40*W40*H40CM</a:t>
            </a:r>
            <a:r>
              <a:rPr lang="zh-CN" altLang="en-US" sz="1200">
                <a:latin typeface="黑体" panose="02010609060101010101" charset="-122"/>
                <a:ea typeface="黑体" panose="02010609060101010101" charset="-122"/>
                <a:cs typeface="黑体" panose="02010609060101010101" charset="-122"/>
                <a:sym typeface="+mn-ea"/>
              </a:rPr>
              <a:t>；</a:t>
            </a:r>
            <a:endParaRPr lang="en-US" altLang="zh-CN" sz="1200" dirty="0">
              <a:latin typeface="经典黑体简" panose="02010609000101010101" charset="-122"/>
              <a:ea typeface="经典黑体简" panose="02010609000101010101" charset="-122"/>
              <a:cs typeface="Calibri" panose="020F0502020204030204" charset="0"/>
            </a:endParaRPr>
          </a:p>
          <a:p>
            <a:pPr>
              <a:spcAft>
                <a:spcPts val="600"/>
              </a:spcAft>
            </a:pPr>
            <a:r>
              <a:rPr lang="zh-CN" altLang="en-US" sz="1200" b="1" dirty="0">
                <a:latin typeface="经典黑体简" panose="02010609000101010101" charset="-122"/>
                <a:ea typeface="经典黑体简" panose="02010609000101010101" charset="-122"/>
                <a:cs typeface="Calibri" panose="020F0502020204030204" charset="0"/>
                <a:sym typeface="+mn-ea"/>
              </a:rPr>
              <a:t>库存：常备库存</a:t>
            </a:r>
            <a:endParaRPr lang="en-US" altLang="zh-CN" sz="1200" b="1" dirty="0">
              <a:latin typeface="经典黑体简" panose="02010609000101010101" charset="-122"/>
              <a:ea typeface="经典黑体简" panose="02010609000101010101" charset="-122"/>
              <a:cs typeface="Calibri" panose="020F0502020204030204" charset="0"/>
              <a:sym typeface="+mn-ea"/>
            </a:endParaRPr>
          </a:p>
          <a:p>
            <a:pPr>
              <a:spcAft>
                <a:spcPts val="600"/>
              </a:spcAft>
            </a:pPr>
            <a:r>
              <a:rPr lang="en-US" altLang="zh-CN" sz="1200" b="1" dirty="0">
                <a:latin typeface="经典黑体简" panose="02010609000101010101" charset="-122"/>
                <a:ea typeface="经典黑体简" panose="02010609000101010101" charset="-122"/>
                <a:cs typeface="Calibri" panose="020F0502020204030204" charset="0"/>
              </a:rPr>
              <a:t> 1000</a:t>
            </a:r>
            <a:r>
              <a:rPr lang="zh-CN" altLang="en-US" sz="1200" b="1" dirty="0">
                <a:latin typeface="经典黑体简" panose="02010609000101010101" charset="-122"/>
                <a:ea typeface="经典黑体简" panose="02010609000101010101" charset="-122"/>
                <a:cs typeface="Calibri" panose="020F0502020204030204" charset="0"/>
              </a:rPr>
              <a:t>个起订做客户</a:t>
            </a:r>
            <a:r>
              <a:rPr lang="en-US" altLang="zh-CN" sz="1200" b="1" dirty="0">
                <a:latin typeface="经典黑体简" panose="02010609000101010101" charset="-122"/>
                <a:ea typeface="经典黑体简" panose="02010609000101010101" charset="-122"/>
                <a:cs typeface="Calibri" panose="020F0502020204030204" charset="0"/>
              </a:rPr>
              <a:t>LOGO</a:t>
            </a:r>
            <a:r>
              <a:rPr lang="zh-CN" altLang="en-US" sz="1200" b="1" dirty="0">
                <a:latin typeface="经典黑体简" panose="02010609000101010101" charset="-122"/>
                <a:ea typeface="经典黑体简" panose="02010609000101010101" charset="-122"/>
                <a:cs typeface="Calibri" panose="020F0502020204030204" charset="0"/>
              </a:rPr>
              <a:t>，</a:t>
            </a:r>
            <a:r>
              <a:rPr lang="en-US" altLang="zh-CN" sz="1200" b="1" dirty="0">
                <a:latin typeface="经典黑体简" panose="02010609000101010101" charset="-122"/>
                <a:ea typeface="经典黑体简" panose="02010609000101010101" charset="-122"/>
                <a:cs typeface="Calibri" panose="020F0502020204030204" charset="0"/>
              </a:rPr>
              <a:t>LOGO</a:t>
            </a:r>
            <a:r>
              <a:rPr lang="zh-CN" altLang="en-US" sz="1200" b="1" dirty="0">
                <a:latin typeface="经典黑体简" panose="02010609000101010101" charset="-122"/>
                <a:ea typeface="经典黑体简" panose="02010609000101010101" charset="-122"/>
                <a:cs typeface="Calibri" panose="020F0502020204030204" charset="0"/>
              </a:rPr>
              <a:t>制作方式 丝印</a:t>
            </a:r>
            <a:endParaRPr lang="zh-CN" altLang="en-US" sz="1200" b="1" dirty="0">
              <a:latin typeface="经典黑体简" panose="02010609000101010101" charset="-122"/>
              <a:ea typeface="经典黑体简" panose="02010609000101010101" charset="-122"/>
              <a:cs typeface="Calibri" panose="020F0502020204030204" charset="0"/>
              <a:sym typeface="+mn-ea"/>
            </a:endParaRPr>
          </a:p>
          <a:p>
            <a:pPr marL="285750" indent="-285750" fontAlgn="auto">
              <a:lnSpc>
                <a:spcPct val="165000"/>
              </a:lnSpc>
              <a:spcBef>
                <a:spcPts val="0"/>
              </a:spcBef>
              <a:spcAft>
                <a:spcPts val="0"/>
              </a:spcAft>
              <a:buFont typeface="Wingdings" panose="05000000000000000000" charset="0"/>
              <a:buChar char="u"/>
              <a:defRPr/>
            </a:pPr>
            <a:r>
              <a:rPr lang="zh-CN" altLang="en-US" sz="1200">
                <a:latin typeface="黑体" panose="02010609060101010101" charset="-122"/>
                <a:ea typeface="黑体" panose="02010609060101010101" charset="-122"/>
                <a:cs typeface="黑体" panose="02010609060101010101" charset="-122"/>
                <a:sym typeface="+mn-ea"/>
              </a:rPr>
              <a:t>高密度尼龙轻盈面料，细腻材质，</a:t>
            </a:r>
            <a:r>
              <a:rPr lang="zh-CN" altLang="en-US" sz="1200" dirty="0">
                <a:latin typeface="经典黑体简" panose="02010609000101010101" charset="-122"/>
                <a:ea typeface="经典黑体简" panose="02010609000101010101" charset="-122"/>
                <a:cs typeface="Calibri" panose="020F0502020204030204" charset="0"/>
                <a:sym typeface="宋体" panose="02010600030101010101" pitchFamily="2" charset="-122"/>
              </a:rPr>
              <a:t>防泼水，</a:t>
            </a:r>
            <a:endParaRPr lang="en-US" altLang="zh-CN" sz="1200" dirty="0">
              <a:latin typeface="经典黑体简" panose="02010609000101010101" charset="-122"/>
              <a:ea typeface="经典黑体简" panose="02010609000101010101" charset="-122"/>
              <a:cs typeface="Calibri" panose="020F0502020204030204" charset="0"/>
              <a:sym typeface="宋体" panose="02010600030101010101" pitchFamily="2" charset="-122"/>
            </a:endParaRPr>
          </a:p>
          <a:p>
            <a:pPr marL="285750" indent="-285750" fontAlgn="auto">
              <a:lnSpc>
                <a:spcPct val="165000"/>
              </a:lnSpc>
              <a:spcBef>
                <a:spcPts val="0"/>
              </a:spcBef>
              <a:spcAft>
                <a:spcPts val="0"/>
              </a:spcAft>
              <a:buFont typeface="Wingdings" panose="05000000000000000000" charset="0"/>
              <a:buChar char="u"/>
              <a:defRPr/>
            </a:pPr>
            <a:r>
              <a:rPr lang="zh-CN" altLang="en-US" sz="1200">
                <a:latin typeface="黑体" panose="02010609060101010101" charset="-122"/>
                <a:ea typeface="黑体" panose="02010609060101010101" charset="-122"/>
                <a:cs typeface="黑体" panose="02010609060101010101" charset="-122"/>
                <a:sym typeface="+mn-ea"/>
              </a:rPr>
              <a:t>身轻巧，柔韧耐磨，抗撕裂</a:t>
            </a:r>
            <a:endParaRPr lang="zh-CN" altLang="en-US" sz="1200" i="0" u="none" strike="noStrike" kern="1200" cap="none" spc="0" baseline="0">
              <a:solidFill>
                <a:schemeClr val="tx1"/>
              </a:solidFill>
              <a:latin typeface="黑体" panose="02010609060101010101" charset="-122"/>
              <a:ea typeface="黑体" panose="02010609060101010101" charset="-122"/>
              <a:cs typeface="黑体" panose="02010609060101010101" charset="-122"/>
              <a:sym typeface="+mn-ea"/>
            </a:endParaRPr>
          </a:p>
          <a:p>
            <a:pPr indent="0" fontAlgn="auto">
              <a:lnSpc>
                <a:spcPct val="165000"/>
              </a:lnSpc>
              <a:spcBef>
                <a:spcPts val="0"/>
              </a:spcBef>
              <a:spcAft>
                <a:spcPts val="0"/>
              </a:spcAft>
              <a:buFont typeface="Wingdings" panose="05000000000000000000" charset="0"/>
              <a:buNone/>
              <a:defRPr/>
            </a:pPr>
            <a:endParaRPr lang="en-US" altLang="zh-CN" sz="1100" dirty="0">
              <a:latin typeface="经典黑体简" panose="02010609000101010101" charset="-122"/>
              <a:ea typeface="经典黑体简" panose="02010609000101010101" charset="-122"/>
              <a:cs typeface="Calibri" panose="020F0502020204030204" charset="0"/>
              <a:sym typeface="宋体" panose="02010600030101010101" pitchFamily="2" charset="-122"/>
            </a:endParaRPr>
          </a:p>
        </p:txBody>
      </p:sp>
      <p:sp>
        <p:nvSpPr>
          <p:cNvPr id="15" name="文本框 14"/>
          <p:cNvSpPr txBox="1"/>
          <p:nvPr/>
        </p:nvSpPr>
        <p:spPr>
          <a:xfrm>
            <a:off x="1637665" y="5019675"/>
            <a:ext cx="1960880" cy="1245235"/>
          </a:xfrm>
          <a:prstGeom prst="rect">
            <a:avLst/>
          </a:prstGeom>
          <a:noFill/>
          <a:ln>
            <a:solidFill>
              <a:schemeClr val="accent2"/>
            </a:solidFill>
          </a:ln>
        </p:spPr>
        <p:txBody>
          <a:bodyPr wrap="square" rtlCol="0">
            <a:spAutoFit/>
            <a:scene3d>
              <a:camera prst="orthographicFront"/>
              <a:lightRig rig="threePt" dir="t"/>
            </a:scene3d>
          </a:bodyPr>
          <a:lstStyle/>
          <a:p>
            <a:pPr algn="l"/>
            <a:endParaRPr lang="zh-CN" altLang="en-US" sz="1500" dirty="0">
              <a:solidFill>
                <a:schemeClr val="tx1"/>
              </a:solidFill>
              <a:effectLst>
                <a:outerShdw blurRad="38100" dist="19050" dir="2700000" algn="tl" rotWithShape="0">
                  <a:schemeClr val="dk1">
                    <a:alpha val="40000"/>
                  </a:schemeClr>
                </a:outerShdw>
              </a:effectLst>
              <a:sym typeface="+mn-ea"/>
            </a:endParaRPr>
          </a:p>
          <a:p>
            <a:pPr algn="l"/>
            <a:r>
              <a:rPr lang="zh-CN" altLang="en-US" sz="1500" b="1" dirty="0">
                <a:solidFill>
                  <a:schemeClr val="tx1"/>
                </a:solidFill>
                <a:effectLst>
                  <a:outerShdw blurRad="38100" dist="19050" dir="2700000" algn="tl" rotWithShape="0">
                    <a:schemeClr val="dk1">
                      <a:alpha val="40000"/>
                    </a:schemeClr>
                  </a:outerShdw>
                </a:effectLst>
                <a:sym typeface="+mn-ea"/>
              </a:rPr>
              <a:t>市场价：￥</a:t>
            </a:r>
            <a:r>
              <a:rPr lang="en-US" altLang="zh-CN" sz="1500" b="1" dirty="0">
                <a:solidFill>
                  <a:schemeClr val="tx1"/>
                </a:solidFill>
                <a:effectLst>
                  <a:outerShdw blurRad="38100" dist="19050" dir="2700000" algn="tl" rotWithShape="0">
                    <a:schemeClr val="dk1">
                      <a:alpha val="40000"/>
                    </a:schemeClr>
                  </a:outerShdw>
                </a:effectLst>
                <a:sym typeface="+mn-ea"/>
              </a:rPr>
              <a:t>119.00</a:t>
            </a:r>
          </a:p>
          <a:p>
            <a:pPr algn="l"/>
            <a:endParaRPr lang="zh-CN" altLang="en-US" sz="1500" b="1" dirty="0">
              <a:solidFill>
                <a:schemeClr val="tx1"/>
              </a:solidFill>
              <a:effectLst>
                <a:outerShdw blurRad="38100" dist="19050" dir="2700000" algn="tl" rotWithShape="0">
                  <a:schemeClr val="dk1">
                    <a:alpha val="40000"/>
                  </a:schemeClr>
                </a:outerShdw>
              </a:effectLst>
              <a:sym typeface="+mn-ea"/>
            </a:endParaRPr>
          </a:p>
          <a:p>
            <a:pPr algn="l"/>
            <a:r>
              <a:rPr lang="zh-CN" altLang="en-US" sz="1500" b="1" dirty="0">
                <a:solidFill>
                  <a:schemeClr val="tx1"/>
                </a:solidFill>
                <a:effectLst>
                  <a:outerShdw blurRad="38100" dist="19050" dir="2700000" algn="tl" rotWithShape="0">
                    <a:schemeClr val="dk1">
                      <a:alpha val="40000"/>
                    </a:schemeClr>
                  </a:outerShdw>
                </a:effectLst>
                <a:sym typeface="+mn-ea"/>
              </a:rPr>
              <a:t>出厂价：￥</a:t>
            </a:r>
            <a:r>
              <a:rPr lang="en-US" altLang="zh-CN" sz="1500" b="1" dirty="0">
                <a:solidFill>
                  <a:schemeClr val="tx1"/>
                </a:solidFill>
                <a:effectLst>
                  <a:outerShdw blurRad="38100" dist="19050" dir="2700000" algn="tl" rotWithShape="0">
                    <a:schemeClr val="dk1">
                      <a:alpha val="40000"/>
                    </a:schemeClr>
                  </a:outerShdw>
                </a:effectLst>
                <a:sym typeface="+mn-ea"/>
              </a:rPr>
              <a:t>55</a:t>
            </a:r>
          </a:p>
          <a:p>
            <a:endParaRPr lang="en-US" altLang="zh-CN" sz="1500" b="1" dirty="0">
              <a:solidFill>
                <a:schemeClr val="tx1"/>
              </a:solidFill>
              <a:effectLst>
                <a:outerShdw blurRad="38100" dist="19050" dir="2700000" algn="tl" rotWithShape="0">
                  <a:schemeClr val="dk1">
                    <a:alpha val="40000"/>
                  </a:schemeClr>
                </a:outerShdw>
              </a:effectLst>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grpId="1"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stretch>
            <a:fillRect/>
          </a:stretch>
        </p:blipFill>
        <p:spPr>
          <a:xfrm>
            <a:off x="226060" y="-38100"/>
            <a:ext cx="12201525" cy="6896100"/>
          </a:xfrm>
          <a:prstGeom prst="rect">
            <a:avLst/>
          </a:prstGeom>
        </p:spPr>
      </p:pic>
      <p:sp>
        <p:nvSpPr>
          <p:cNvPr id="10" name="Rectangle 16"/>
          <p:cNvSpPr/>
          <p:nvPr/>
        </p:nvSpPr>
        <p:spPr>
          <a:xfrm>
            <a:off x="1589" y="5776152"/>
            <a:ext cx="12188826" cy="1081848"/>
          </a:xfrm>
          <a:prstGeom prst="rect">
            <a:avLst/>
          </a:prstGeom>
          <a:solidFill>
            <a:srgbClr val="3D7E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dirty="0">
              <a:latin typeface="Montserrat" charset="0"/>
            </a:endParaRPr>
          </a:p>
        </p:txBody>
      </p:sp>
      <p:sp>
        <p:nvSpPr>
          <p:cNvPr id="6" name="TextBox 17"/>
          <p:cNvSpPr txBox="1"/>
          <p:nvPr/>
        </p:nvSpPr>
        <p:spPr>
          <a:xfrm>
            <a:off x="1862335" y="6133065"/>
            <a:ext cx="8564245" cy="275590"/>
          </a:xfrm>
          <a:prstGeom prst="rect">
            <a:avLst/>
          </a:prstGeom>
          <a:noFill/>
        </p:spPr>
        <p:txBody>
          <a:bodyPr wrap="none" rtlCol="0">
            <a:spAutoFit/>
          </a:bodyPr>
          <a:lstStyle/>
          <a:p>
            <a:pPr algn="ctr"/>
            <a:r>
              <a:rPr lang="en-US" sz="1200" spc="1000" dirty="0">
                <a:solidFill>
                  <a:schemeClr val="bg1"/>
                </a:solidFill>
                <a:latin typeface="经典黑体简" panose="02010609000101010101" charset="-122"/>
                <a:ea typeface="经典黑体简" panose="02010609000101010101" charset="-122"/>
                <a:cs typeface="Montserrat" charset="0"/>
              </a:rPr>
              <a:t>SPRING/SUMMER2018SUNNYBAGPRODUDISPLAY</a:t>
            </a:r>
          </a:p>
        </p:txBody>
      </p:sp>
      <p:sp>
        <p:nvSpPr>
          <p:cNvPr id="8" name="PA"/>
          <p:cNvSpPr txBox="1"/>
          <p:nvPr>
            <p:custDataLst>
              <p:tags r:id="rId1"/>
            </p:custDataLst>
          </p:nvPr>
        </p:nvSpPr>
        <p:spPr>
          <a:xfrm>
            <a:off x="2693670" y="1331595"/>
            <a:ext cx="6747510" cy="337185"/>
          </a:xfrm>
          <a:prstGeom prst="rect">
            <a:avLst/>
          </a:prstGeom>
          <a:noFill/>
        </p:spPr>
        <p:txBody>
          <a:bodyPr wrap="square" rtlCol="0">
            <a:spAutoFit/>
          </a:bodyPr>
          <a:lstStyle/>
          <a:p>
            <a:pPr algn="ctr"/>
            <a:r>
              <a:rPr lang="en-US" altLang="zh-CN" sz="1600" spc="1500" dirty="0">
                <a:solidFill>
                  <a:schemeClr val="tx1"/>
                </a:solidFill>
                <a:latin typeface="+mn-ea"/>
              </a:rPr>
              <a:t> </a:t>
            </a:r>
          </a:p>
        </p:txBody>
      </p:sp>
      <p:pic>
        <p:nvPicPr>
          <p:cNvPr id="3" name="图片 2"/>
          <p:cNvPicPr>
            <a:picLocks noChangeAspect="1"/>
          </p:cNvPicPr>
          <p:nvPr/>
        </p:nvPicPr>
        <p:blipFill>
          <a:blip r:embed="rId4" cstate="print"/>
          <a:srcRect t="833"/>
          <a:stretch>
            <a:fillRect/>
          </a:stretch>
        </p:blipFill>
        <p:spPr>
          <a:xfrm>
            <a:off x="1905" y="9525"/>
            <a:ext cx="3210560" cy="5671185"/>
          </a:xfrm>
          <a:prstGeom prst="rect">
            <a:avLst/>
          </a:prstGeom>
        </p:spPr>
      </p:pic>
      <p:pic>
        <p:nvPicPr>
          <p:cNvPr id="9" name="图片 8"/>
          <p:cNvPicPr>
            <a:picLocks noChangeAspect="1"/>
          </p:cNvPicPr>
          <p:nvPr/>
        </p:nvPicPr>
        <p:blipFill>
          <a:blip r:embed="rId5" cstate="print"/>
          <a:stretch>
            <a:fillRect/>
          </a:stretch>
        </p:blipFill>
        <p:spPr>
          <a:xfrm>
            <a:off x="7589520" y="335915"/>
            <a:ext cx="4029710" cy="5161280"/>
          </a:xfrm>
          <a:prstGeom prst="rect">
            <a:avLst/>
          </a:prstGeom>
        </p:spPr>
      </p:pic>
      <p:pic>
        <p:nvPicPr>
          <p:cNvPr id="5" name="图片 4"/>
          <p:cNvPicPr>
            <a:picLocks noChangeAspect="1"/>
          </p:cNvPicPr>
          <p:nvPr/>
        </p:nvPicPr>
        <p:blipFill>
          <a:blip r:embed="rId6" cstate="print"/>
          <a:stretch>
            <a:fillRect/>
          </a:stretch>
        </p:blipFill>
        <p:spPr>
          <a:xfrm>
            <a:off x="4053840" y="450850"/>
            <a:ext cx="2666365" cy="52482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p:cNvSpPr txBox="1"/>
          <p:nvPr/>
        </p:nvSpPr>
        <p:spPr>
          <a:xfrm>
            <a:off x="6951344" y="699135"/>
            <a:ext cx="5158106" cy="519684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buSzPct val="100000"/>
              <a:buFont typeface="Wingdings" panose="05000000000000000000"/>
              <a:buChar char="p"/>
            </a:pPr>
            <a:r>
              <a:rPr lang="zh-CN" altLang="en-US" sz="1200" b="1" dirty="0">
                <a:latin typeface="经典黑体简" panose="02010609000101010101" charset="-122"/>
                <a:ea typeface="经典黑体简" panose="02010609000101010101" charset="-122"/>
                <a:cs typeface="Calibri" panose="020F0502020204030204" charset="0"/>
                <a:sym typeface="+mn-ea"/>
              </a:rPr>
              <a:t>产品编号</a:t>
            </a:r>
          </a:p>
          <a:p>
            <a:pPr>
              <a:spcAft>
                <a:spcPts val="600"/>
              </a:spcAft>
            </a:pPr>
            <a:r>
              <a:rPr lang="en-US" altLang="zh-CN" sz="1200" dirty="0">
                <a:latin typeface="经典黑体简" panose="02010609000101010101" charset="-122"/>
                <a:ea typeface="经典黑体简" panose="02010609000101010101" charset="-122"/>
                <a:cs typeface="Calibri" panose="020F0502020204030204" charset="0"/>
              </a:rPr>
              <a:t>ELG-434</a:t>
            </a:r>
          </a:p>
          <a:p>
            <a:pPr>
              <a:spcAft>
                <a:spcPts val="600"/>
              </a:spcAft>
            </a:pPr>
            <a:r>
              <a:rPr lang="zh-CN" altLang="en-US" sz="1200" b="1" dirty="0">
                <a:latin typeface="经典黑体简" panose="02010609000101010101" charset="-122"/>
                <a:ea typeface="经典黑体简" panose="02010609000101010101" charset="-122"/>
                <a:cs typeface="Calibri" panose="020F0502020204030204" charset="0"/>
                <a:sym typeface="+mn-ea"/>
              </a:rPr>
              <a:t>颜色</a:t>
            </a:r>
          </a:p>
          <a:p>
            <a:pPr>
              <a:spcAft>
                <a:spcPts val="600"/>
              </a:spcAft>
            </a:pPr>
            <a:r>
              <a:rPr lang="zh-CN" altLang="en-US" sz="1200" dirty="0">
                <a:latin typeface="经典黑体简" panose="02010609000101010101" charset="-122"/>
                <a:ea typeface="经典黑体简" panose="02010609000101010101" charset="-122"/>
                <a:cs typeface="Calibri" panose="020F0502020204030204" charset="0"/>
                <a:sym typeface="+mn-ea"/>
              </a:rPr>
              <a:t>黑色、红色</a:t>
            </a:r>
          </a:p>
          <a:p>
            <a:pPr>
              <a:spcAft>
                <a:spcPts val="600"/>
              </a:spcAft>
              <a:buSzPct val="100000"/>
              <a:buFont typeface="Wingdings" panose="05000000000000000000"/>
              <a:buChar char="p"/>
            </a:pPr>
            <a:r>
              <a:rPr lang="zh-CN" altLang="en-US" sz="1200" b="1" dirty="0">
                <a:latin typeface="经典黑体简" panose="02010609000101010101" charset="-122"/>
                <a:ea typeface="经典黑体简" panose="02010609000101010101" charset="-122"/>
                <a:cs typeface="Calibri" panose="020F0502020204030204" charset="0"/>
                <a:sym typeface="+mn-ea"/>
              </a:rPr>
              <a:t>材质</a:t>
            </a:r>
          </a:p>
          <a:p>
            <a:pPr>
              <a:spcBef>
                <a:spcPts val="0"/>
              </a:spcBef>
              <a:spcAft>
                <a:spcPts val="600"/>
              </a:spcAft>
            </a:pPr>
            <a:r>
              <a:rPr lang="zh-CN" altLang="en-US" sz="1200" dirty="0">
                <a:latin typeface="经典黑体简" panose="02010609000101010101" charset="-122"/>
                <a:ea typeface="经典黑体简" panose="02010609000101010101" charset="-122"/>
                <a:cs typeface="Calibri" panose="020F0502020204030204" charset="0"/>
              </a:rPr>
              <a:t>杜邦纸</a:t>
            </a:r>
          </a:p>
          <a:p>
            <a:pPr>
              <a:spcBef>
                <a:spcPts val="0"/>
              </a:spcBef>
              <a:spcAft>
                <a:spcPts val="600"/>
              </a:spcAft>
            </a:pPr>
            <a:r>
              <a:rPr lang="zh-CN" altLang="en-US" sz="1200" b="1" dirty="0">
                <a:latin typeface="经典黑体简" panose="02010609000101010101" charset="-122"/>
                <a:ea typeface="经典黑体简" panose="02010609000101010101" charset="-122"/>
                <a:cs typeface="Calibri" panose="020F0502020204030204" charset="0"/>
                <a:sym typeface="+mn-ea"/>
              </a:rPr>
              <a:t>产品规格</a:t>
            </a:r>
          </a:p>
          <a:p>
            <a:pPr>
              <a:spcBef>
                <a:spcPts val="0"/>
              </a:spcBef>
              <a:spcAft>
                <a:spcPts val="600"/>
              </a:spcAft>
            </a:pPr>
            <a:r>
              <a:rPr lang="en-US" altLang="zh-CN" sz="1200" dirty="0">
                <a:latin typeface="经典黑体简" panose="02010609000101010101" charset="-122"/>
                <a:ea typeface="经典黑体简" panose="02010609000101010101" charset="-122"/>
                <a:cs typeface="Calibri" panose="020F0502020204030204" charset="0"/>
              </a:rPr>
              <a:t>11.5*35.5*6.5cm</a:t>
            </a:r>
          </a:p>
          <a:p>
            <a:pPr>
              <a:spcAft>
                <a:spcPts val="600"/>
              </a:spcAft>
            </a:pPr>
            <a:r>
              <a:rPr lang="zh-CN" altLang="en-US" sz="1200" b="1" dirty="0">
                <a:latin typeface="经典黑体简" panose="02010609000101010101" charset="-122"/>
                <a:ea typeface="经典黑体简" panose="02010609000101010101" charset="-122"/>
                <a:cs typeface="Calibri" panose="020F0502020204030204" charset="0"/>
                <a:sym typeface="+mn-ea"/>
              </a:rPr>
              <a:t>包装规格</a:t>
            </a:r>
          </a:p>
          <a:p>
            <a:pPr>
              <a:spcAft>
                <a:spcPts val="600"/>
              </a:spcAft>
            </a:pPr>
            <a:r>
              <a:rPr lang="zh-CN" altLang="en-US" sz="1200" dirty="0">
                <a:solidFill>
                  <a:srgbClr val="5F5F5F"/>
                </a:solidFill>
                <a:latin typeface="经典黑体简" panose="02010609000101010101" charset="-122"/>
                <a:ea typeface="经典黑体简" panose="02010609000101010101" charset="-122"/>
                <a:cs typeface="Calibri" panose="020F0502020204030204" charset="0"/>
              </a:rPr>
              <a:t> </a:t>
            </a:r>
            <a:r>
              <a:rPr lang="zh-CN" altLang="zh-CN" sz="1200" dirty="0">
                <a:solidFill>
                  <a:schemeClr val="tx1">
                    <a:lumMod val="95000"/>
                    <a:lumOff val="5000"/>
                  </a:schemeClr>
                </a:solidFill>
                <a:latin typeface="经典黑体简" panose="02010609000101010101" charset="-122"/>
                <a:ea typeface="经典黑体简" panose="02010609000101010101" charset="-122"/>
                <a:cs typeface="Calibri" panose="020F0502020204030204" charset="0"/>
              </a:rPr>
              <a:t>纸盒包装 </a:t>
            </a:r>
            <a:r>
              <a:rPr lang="en-US" altLang="zh-CN" sz="1200" dirty="0">
                <a:solidFill>
                  <a:schemeClr val="tx1">
                    <a:lumMod val="95000"/>
                    <a:lumOff val="5000"/>
                  </a:schemeClr>
                </a:solidFill>
                <a:latin typeface="经典黑体简" panose="02010609000101010101" charset="-122"/>
                <a:ea typeface="经典黑体简" panose="02010609000101010101" charset="-122"/>
                <a:cs typeface="Calibri" panose="020F0502020204030204" charset="0"/>
              </a:rPr>
              <a:t>;L18.5*H16.5*W8.5CM</a:t>
            </a:r>
            <a:r>
              <a:rPr lang="zh-CN" altLang="en-US" sz="1200" dirty="0">
                <a:solidFill>
                  <a:schemeClr val="tx1">
                    <a:lumMod val="95000"/>
                    <a:lumOff val="5000"/>
                  </a:schemeClr>
                </a:solidFill>
                <a:latin typeface="经典黑体简" panose="02010609000101010101" charset="-122"/>
                <a:ea typeface="经典黑体简" panose="02010609000101010101" charset="-122"/>
                <a:cs typeface="Calibri" panose="020F0502020204030204" charset="0"/>
              </a:rPr>
              <a:t>；单套毛重：</a:t>
            </a:r>
            <a:r>
              <a:rPr lang="en-US" altLang="zh-CN" sz="1200" dirty="0">
                <a:solidFill>
                  <a:schemeClr val="tx1">
                    <a:lumMod val="95000"/>
                    <a:lumOff val="5000"/>
                  </a:schemeClr>
                </a:solidFill>
                <a:latin typeface="经典黑体简" panose="02010609000101010101" charset="-122"/>
                <a:ea typeface="经典黑体简" panose="02010609000101010101" charset="-122"/>
                <a:cs typeface="Calibri" panose="020F0502020204030204" charset="0"/>
              </a:rPr>
              <a:t>0.16KG</a:t>
            </a:r>
          </a:p>
          <a:p>
            <a:pPr>
              <a:spcAft>
                <a:spcPts val="600"/>
              </a:spcAft>
            </a:pPr>
            <a:r>
              <a:rPr lang="zh-CN" altLang="en-US" sz="1200" b="1" dirty="0">
                <a:latin typeface="经典黑体简" panose="02010609000101010101" charset="-122"/>
                <a:ea typeface="经典黑体简" panose="02010609000101010101" charset="-122"/>
                <a:cs typeface="Calibri" panose="020F0502020204030204" charset="0"/>
                <a:sym typeface="+mn-ea"/>
              </a:rPr>
              <a:t>装箱规格</a:t>
            </a:r>
          </a:p>
          <a:p>
            <a:pPr>
              <a:spcAft>
                <a:spcPts val="600"/>
              </a:spcAft>
            </a:pPr>
            <a:r>
              <a:rPr lang="en-US" altLang="zh-CN" sz="1200" dirty="0">
                <a:latin typeface="经典黑体简" panose="02010609000101010101" charset="-122"/>
                <a:ea typeface="经典黑体简" panose="02010609000101010101" charset="-122"/>
                <a:cs typeface="Calibri" panose="020F0502020204030204" charset="0"/>
              </a:rPr>
              <a:t>  L45*W45*H45CM</a:t>
            </a:r>
            <a:r>
              <a:rPr lang="zh-CN" altLang="en-US" sz="1200" dirty="0">
                <a:latin typeface="经典黑体简" panose="02010609000101010101" charset="-122"/>
                <a:ea typeface="经典黑体简" panose="02010609000101010101" charset="-122"/>
                <a:cs typeface="Calibri" panose="020F0502020204030204" charset="0"/>
              </a:rPr>
              <a:t>；</a:t>
            </a:r>
            <a:r>
              <a:rPr lang="en-US" altLang="zh-CN" sz="1200" dirty="0">
                <a:latin typeface="经典黑体简" panose="02010609000101010101" charset="-122"/>
                <a:ea typeface="经典黑体简" panose="02010609000101010101" charset="-122"/>
                <a:cs typeface="Calibri" panose="020F0502020204030204" charset="0"/>
              </a:rPr>
              <a:t>50PCS/</a:t>
            </a:r>
            <a:r>
              <a:rPr lang="zh-CN" altLang="en-US" sz="1200" dirty="0">
                <a:latin typeface="经典黑体简" panose="02010609000101010101" charset="-122"/>
                <a:ea typeface="经典黑体简" panose="02010609000101010101" charset="-122"/>
                <a:cs typeface="Calibri" panose="020F0502020204030204" charset="0"/>
              </a:rPr>
              <a:t>箱；整箱毛重</a:t>
            </a:r>
            <a:r>
              <a:rPr lang="en-US" altLang="zh-CN" sz="1200" dirty="0">
                <a:latin typeface="经典黑体简" panose="02010609000101010101" charset="-122"/>
                <a:ea typeface="经典黑体简" panose="02010609000101010101" charset="-122"/>
                <a:cs typeface="Calibri" panose="020F0502020204030204" charset="0"/>
              </a:rPr>
              <a:t>10KG/</a:t>
            </a:r>
            <a:r>
              <a:rPr lang="zh-CN" altLang="en-US" sz="1200" dirty="0">
                <a:latin typeface="经典黑体简" panose="02010609000101010101" charset="-122"/>
                <a:ea typeface="经典黑体简" panose="02010609000101010101" charset="-122"/>
                <a:cs typeface="Calibri" panose="020F0502020204030204" charset="0"/>
              </a:rPr>
              <a:t>箱。</a:t>
            </a:r>
            <a:endParaRPr lang="en-US" altLang="zh-CN" sz="1200" dirty="0">
              <a:latin typeface="经典黑体简" panose="02010609000101010101" charset="-122"/>
              <a:ea typeface="经典黑体简" panose="02010609000101010101" charset="-122"/>
              <a:cs typeface="Calibri" panose="020F0502020204030204" charset="0"/>
            </a:endParaRPr>
          </a:p>
          <a:p>
            <a:pPr>
              <a:spcAft>
                <a:spcPts val="600"/>
              </a:spcAft>
            </a:pPr>
            <a:r>
              <a:rPr lang="zh-CN" altLang="en-US" sz="1200" b="1" dirty="0">
                <a:latin typeface="经典黑体简" panose="02010609000101010101" charset="-122"/>
                <a:ea typeface="经典黑体简" panose="02010609000101010101" charset="-122"/>
                <a:cs typeface="Calibri" panose="020F0502020204030204" charset="0"/>
                <a:sym typeface="+mn-ea"/>
              </a:rPr>
              <a:t>库存：常备库存</a:t>
            </a:r>
            <a:endParaRPr lang="en-US" altLang="zh-CN" sz="1200" b="1" dirty="0">
              <a:latin typeface="经典黑体简" panose="02010609000101010101" charset="-122"/>
              <a:ea typeface="经典黑体简" panose="02010609000101010101" charset="-122"/>
              <a:cs typeface="Calibri" panose="020F0502020204030204" charset="0"/>
              <a:sym typeface="+mn-ea"/>
            </a:endParaRPr>
          </a:p>
          <a:p>
            <a:pPr>
              <a:spcAft>
                <a:spcPts val="600"/>
              </a:spcAft>
            </a:pPr>
            <a:r>
              <a:rPr lang="en-US" altLang="zh-CN" sz="1200" b="1" dirty="0">
                <a:latin typeface="经典黑体简" panose="02010609000101010101" charset="-122"/>
                <a:ea typeface="经典黑体简" panose="02010609000101010101" charset="-122"/>
                <a:cs typeface="Calibri" panose="020F0502020204030204" charset="0"/>
              </a:rPr>
              <a:t> 1000</a:t>
            </a:r>
            <a:r>
              <a:rPr lang="zh-CN" altLang="en-US" sz="1200" b="1" dirty="0">
                <a:latin typeface="经典黑体简" panose="02010609000101010101" charset="-122"/>
                <a:ea typeface="经典黑体简" panose="02010609000101010101" charset="-122"/>
                <a:cs typeface="Calibri" panose="020F0502020204030204" charset="0"/>
              </a:rPr>
              <a:t>个起订做客户</a:t>
            </a:r>
            <a:r>
              <a:rPr lang="en-US" altLang="zh-CN" sz="1200" b="1" dirty="0">
                <a:latin typeface="经典黑体简" panose="02010609000101010101" charset="-122"/>
                <a:ea typeface="经典黑体简" panose="02010609000101010101" charset="-122"/>
                <a:cs typeface="Calibri" panose="020F0502020204030204" charset="0"/>
              </a:rPr>
              <a:t>LOGO</a:t>
            </a:r>
            <a:r>
              <a:rPr lang="zh-CN" altLang="en-US" sz="1200" b="1" dirty="0">
                <a:latin typeface="经典黑体简" panose="02010609000101010101" charset="-122"/>
                <a:ea typeface="经典黑体简" panose="02010609000101010101" charset="-122"/>
                <a:cs typeface="Calibri" panose="020F0502020204030204" charset="0"/>
              </a:rPr>
              <a:t>，</a:t>
            </a:r>
            <a:r>
              <a:rPr lang="en-US" altLang="zh-CN" sz="1200" b="1" dirty="0">
                <a:latin typeface="经典黑体简" panose="02010609000101010101" charset="-122"/>
                <a:ea typeface="经典黑体简" panose="02010609000101010101" charset="-122"/>
                <a:cs typeface="Calibri" panose="020F0502020204030204" charset="0"/>
              </a:rPr>
              <a:t>LOGO</a:t>
            </a:r>
            <a:r>
              <a:rPr lang="zh-CN" altLang="en-US" sz="1200" b="1" dirty="0">
                <a:latin typeface="经典黑体简" panose="02010609000101010101" charset="-122"/>
                <a:ea typeface="经典黑体简" panose="02010609000101010101" charset="-122"/>
                <a:cs typeface="Calibri" panose="020F0502020204030204" charset="0"/>
              </a:rPr>
              <a:t>制作方式 丝印</a:t>
            </a:r>
          </a:p>
          <a:p>
            <a:pPr>
              <a:spcAft>
                <a:spcPts val="600"/>
              </a:spcAft>
            </a:pPr>
            <a:r>
              <a:rPr lang="zh-CN" altLang="en-US" sz="1200" b="1" dirty="0">
                <a:latin typeface="经典黑体简" panose="02010609000101010101" charset="-122"/>
                <a:ea typeface="经典黑体简" panose="02010609000101010101" charset="-122"/>
                <a:cs typeface="Calibri" panose="020F0502020204030204" charset="0"/>
              </a:rPr>
              <a:t>库存：常备库存</a:t>
            </a:r>
            <a:endParaRPr lang="zh-CN" altLang="en-US" sz="1200" b="1" dirty="0">
              <a:latin typeface="经典黑体简" panose="02010609000101010101" charset="-122"/>
              <a:ea typeface="经典黑体简" panose="02010609000101010101" charset="-122"/>
              <a:cs typeface="Calibri" panose="020F0502020204030204" charset="0"/>
              <a:sym typeface="+mn-ea"/>
            </a:endParaRPr>
          </a:p>
          <a:p>
            <a:pPr marL="285750" indent="-285750" fontAlgn="auto">
              <a:lnSpc>
                <a:spcPct val="165000"/>
              </a:lnSpc>
              <a:spcBef>
                <a:spcPts val="0"/>
              </a:spcBef>
              <a:spcAft>
                <a:spcPts val="0"/>
              </a:spcAft>
              <a:buFont typeface="Wingdings" panose="05000000000000000000" charset="0"/>
              <a:buChar char="u"/>
              <a:defRPr/>
            </a:pPr>
            <a:r>
              <a:rPr lang="zh-CN" altLang="en-US" sz="1200" dirty="0">
                <a:latin typeface="经典黑体简" panose="02010609000101010101" charset="-122"/>
                <a:ea typeface="经典黑体简" panose="02010609000101010101" charset="-122"/>
                <a:cs typeface="Calibri" panose="020F0502020204030204" charset="0"/>
                <a:sym typeface="宋体" panose="02010600030101010101" pitchFamily="2" charset="-122"/>
              </a:rPr>
              <a:t>高密度尼龙轻盈面料，细腻材质，包身轻巧，抗撕裂</a:t>
            </a:r>
          </a:p>
          <a:p>
            <a:pPr marL="285750" indent="-285750" fontAlgn="auto">
              <a:lnSpc>
                <a:spcPct val="165000"/>
              </a:lnSpc>
              <a:spcBef>
                <a:spcPts val="0"/>
              </a:spcBef>
              <a:spcAft>
                <a:spcPts val="0"/>
              </a:spcAft>
              <a:buFont typeface="Wingdings" panose="05000000000000000000" charset="0"/>
              <a:buChar char="u"/>
              <a:defRPr/>
            </a:pPr>
            <a:r>
              <a:rPr lang="zh-CN" altLang="en-US" sz="1200" dirty="0">
                <a:latin typeface="经典黑体简" panose="02010609000101010101" charset="-122"/>
                <a:ea typeface="经典黑体简" panose="02010609000101010101" charset="-122"/>
                <a:cs typeface="Calibri" panose="020F0502020204030204" charset="0"/>
                <a:sym typeface="宋体" panose="02010600030101010101" pitchFamily="2" charset="-122"/>
              </a:rPr>
              <a:t>设计精巧，简约大气</a:t>
            </a:r>
          </a:p>
          <a:p>
            <a:pPr marL="285750" indent="-285750" fontAlgn="auto">
              <a:lnSpc>
                <a:spcPct val="165000"/>
              </a:lnSpc>
              <a:spcBef>
                <a:spcPts val="0"/>
              </a:spcBef>
              <a:spcAft>
                <a:spcPts val="0"/>
              </a:spcAft>
              <a:buFont typeface="Wingdings" panose="05000000000000000000" charset="0"/>
              <a:buChar char="u"/>
              <a:defRPr/>
            </a:pPr>
            <a:r>
              <a:rPr lang="zh-CN" altLang="en-US" sz="1200" dirty="0">
                <a:latin typeface="经典黑体简" panose="02010609000101010101" charset="-122"/>
                <a:ea typeface="经典黑体简" panose="02010609000101010101" charset="-122"/>
                <a:cs typeface="Calibri" panose="020F0502020204030204" charset="0"/>
                <a:sym typeface="宋体" panose="02010600030101010101" pitchFamily="2" charset="-122"/>
              </a:rPr>
              <a:t>包身小巧，方便携带</a:t>
            </a:r>
          </a:p>
          <a:p>
            <a:pPr marL="285750" indent="-285750" fontAlgn="auto">
              <a:lnSpc>
                <a:spcPct val="165000"/>
              </a:lnSpc>
              <a:spcBef>
                <a:spcPts val="0"/>
              </a:spcBef>
              <a:spcAft>
                <a:spcPts val="0"/>
              </a:spcAft>
              <a:buFont typeface="Wingdings" panose="05000000000000000000" charset="0"/>
              <a:buChar char="u"/>
              <a:defRPr/>
            </a:pPr>
            <a:r>
              <a:rPr lang="zh-CN" altLang="en-US" sz="1200" dirty="0">
                <a:latin typeface="经典黑体简" panose="02010609000101010101" charset="-122"/>
                <a:ea typeface="经典黑体简" panose="02010609000101010101" charset="-122"/>
                <a:cs typeface="Calibri" panose="020F0502020204030204" charset="0"/>
                <a:sym typeface="宋体" panose="02010600030101010101" pitchFamily="2" charset="-122"/>
              </a:rPr>
              <a:t>优质五金锁扣，可调节肩带</a:t>
            </a:r>
            <a:endParaRPr lang="en-US" altLang="zh-CN" sz="1200" dirty="0">
              <a:latin typeface="经典黑体简" panose="02010609000101010101" charset="-122"/>
              <a:ea typeface="经典黑体简" panose="02010609000101010101" charset="-122"/>
              <a:cs typeface="Calibri" panose="020F0502020204030204" charset="0"/>
              <a:sym typeface="宋体" panose="02010600030101010101" pitchFamily="2" charset="-122"/>
            </a:endParaRPr>
          </a:p>
        </p:txBody>
      </p:sp>
      <p:sp>
        <p:nvSpPr>
          <p:cNvPr id="7" name="矩形"/>
          <p:cNvSpPr/>
          <p:nvPr/>
        </p:nvSpPr>
        <p:spPr bwMode="auto">
          <a:xfrm>
            <a:off x="5080" y="301625"/>
            <a:ext cx="6320155" cy="319405"/>
          </a:xfrm>
          <a:prstGeom prst="rect">
            <a:avLst/>
          </a:prstGeom>
          <a:solidFill>
            <a:srgbClr val="A5F0CA"/>
          </a:solidFill>
          <a:ln w="9525">
            <a:noFill/>
            <a:round/>
          </a:ln>
        </p:spPr>
        <p:txBody>
          <a:bodyPr wrap="square">
            <a:spAutoFit/>
          </a:bodyPr>
          <a:lstStyle/>
          <a:p>
            <a:r>
              <a:rPr lang="zh-CN" altLang="en-US" sz="1400" b="1" dirty="0">
                <a:solidFill>
                  <a:schemeClr val="bg1"/>
                </a:solidFill>
                <a:latin typeface="经典黑体简" panose="02010609000101010101" charset="-122"/>
                <a:ea typeface="经典黑体简" panose="02010609000101010101" charset="-122"/>
                <a:cs typeface="Calibri" panose="020F0502020204030204" charset="0"/>
              </a:rPr>
              <a:t>  </a:t>
            </a:r>
            <a:r>
              <a:rPr lang="zh-CN" altLang="en-US" sz="1400" b="1" dirty="0">
                <a:solidFill>
                  <a:schemeClr val="bg1"/>
                </a:solidFill>
                <a:latin typeface="经典黑体简" panose="02010609000101010101" charset="-122"/>
                <a:ea typeface="经典黑体简" panose="02010609000101010101" charset="-122"/>
                <a:cs typeface="Calibri" panose="020F0502020204030204" charset="0"/>
                <a:sym typeface="+mn-ea"/>
              </a:rPr>
              <a:t>埃利格尔  小方包</a:t>
            </a:r>
            <a:endParaRPr lang="en-US" altLang="zh-CN" sz="1400" b="1" dirty="0">
              <a:solidFill>
                <a:schemeClr val="bg1"/>
              </a:solidFill>
              <a:latin typeface="经典黑体简" panose="02010609000101010101" charset="-122"/>
              <a:ea typeface="经典黑体简" panose="02010609000101010101" charset="-122"/>
              <a:cs typeface="Calibri" panose="020F0502020204030204" charset="0"/>
              <a:sym typeface="+mn-ea"/>
            </a:endParaRPr>
          </a:p>
        </p:txBody>
      </p:sp>
      <p:pic>
        <p:nvPicPr>
          <p:cNvPr id="2" name="图片 1"/>
          <p:cNvPicPr>
            <a:picLocks noChangeAspect="1"/>
          </p:cNvPicPr>
          <p:nvPr/>
        </p:nvPicPr>
        <p:blipFill>
          <a:blip r:embed="rId2" cstate="print"/>
          <a:srcRect l="5049" r="8262"/>
          <a:stretch>
            <a:fillRect/>
          </a:stretch>
        </p:blipFill>
        <p:spPr>
          <a:xfrm>
            <a:off x="249555" y="844550"/>
            <a:ext cx="2763520" cy="4250690"/>
          </a:xfrm>
          <a:prstGeom prst="rect">
            <a:avLst/>
          </a:prstGeom>
        </p:spPr>
      </p:pic>
      <p:pic>
        <p:nvPicPr>
          <p:cNvPr id="3" name="图片 2"/>
          <p:cNvPicPr>
            <a:picLocks noChangeAspect="1"/>
          </p:cNvPicPr>
          <p:nvPr/>
        </p:nvPicPr>
        <p:blipFill>
          <a:blip r:embed="rId3" cstate="print"/>
          <a:stretch>
            <a:fillRect/>
          </a:stretch>
        </p:blipFill>
        <p:spPr>
          <a:xfrm>
            <a:off x="3357880" y="844550"/>
            <a:ext cx="2441575" cy="2548890"/>
          </a:xfrm>
          <a:prstGeom prst="rect">
            <a:avLst/>
          </a:prstGeom>
        </p:spPr>
      </p:pic>
      <p:pic>
        <p:nvPicPr>
          <p:cNvPr id="4" name="图片 3"/>
          <p:cNvPicPr>
            <a:picLocks noChangeAspect="1"/>
          </p:cNvPicPr>
          <p:nvPr/>
        </p:nvPicPr>
        <p:blipFill>
          <a:blip r:embed="rId4" cstate="print"/>
          <a:stretch>
            <a:fillRect/>
          </a:stretch>
        </p:blipFill>
        <p:spPr>
          <a:xfrm>
            <a:off x="3357880" y="3888105"/>
            <a:ext cx="1379855" cy="1017270"/>
          </a:xfrm>
          <a:prstGeom prst="rect">
            <a:avLst/>
          </a:prstGeom>
        </p:spPr>
      </p:pic>
      <p:pic>
        <p:nvPicPr>
          <p:cNvPr id="5" name="图片 4"/>
          <p:cNvPicPr>
            <a:picLocks noChangeAspect="1"/>
          </p:cNvPicPr>
          <p:nvPr/>
        </p:nvPicPr>
        <p:blipFill>
          <a:blip r:embed="rId5" cstate="print"/>
          <a:srcRect l="8763" t="24695" r="7966" b="14737"/>
          <a:stretch>
            <a:fillRect/>
          </a:stretch>
        </p:blipFill>
        <p:spPr>
          <a:xfrm>
            <a:off x="4915535" y="3940810"/>
            <a:ext cx="1325880" cy="964565"/>
          </a:xfrm>
          <a:prstGeom prst="rect">
            <a:avLst/>
          </a:prstGeom>
        </p:spPr>
      </p:pic>
      <p:sp>
        <p:nvSpPr>
          <p:cNvPr id="15" name="文本框 14"/>
          <p:cNvSpPr txBox="1"/>
          <p:nvPr/>
        </p:nvSpPr>
        <p:spPr>
          <a:xfrm>
            <a:off x="4280535" y="5162550"/>
            <a:ext cx="1960880" cy="1245235"/>
          </a:xfrm>
          <a:prstGeom prst="rect">
            <a:avLst/>
          </a:prstGeom>
          <a:noFill/>
          <a:ln>
            <a:solidFill>
              <a:schemeClr val="accent2"/>
            </a:solidFill>
          </a:ln>
        </p:spPr>
        <p:txBody>
          <a:bodyPr wrap="square" rtlCol="0">
            <a:spAutoFit/>
            <a:scene3d>
              <a:camera prst="orthographicFront"/>
              <a:lightRig rig="threePt" dir="t"/>
            </a:scene3d>
          </a:bodyPr>
          <a:lstStyle/>
          <a:p>
            <a:pPr algn="l"/>
            <a:endParaRPr lang="zh-CN" altLang="en-US" sz="1500" dirty="0">
              <a:solidFill>
                <a:schemeClr val="tx1"/>
              </a:solidFill>
              <a:effectLst>
                <a:outerShdw blurRad="38100" dist="19050" dir="2700000" algn="tl" rotWithShape="0">
                  <a:schemeClr val="dk1">
                    <a:alpha val="40000"/>
                  </a:schemeClr>
                </a:outerShdw>
              </a:effectLst>
              <a:sym typeface="+mn-ea"/>
            </a:endParaRPr>
          </a:p>
          <a:p>
            <a:pPr algn="l"/>
            <a:r>
              <a:rPr lang="zh-CN" altLang="en-US" sz="1500" b="1" dirty="0">
                <a:solidFill>
                  <a:schemeClr val="tx1"/>
                </a:solidFill>
                <a:effectLst>
                  <a:outerShdw blurRad="38100" dist="19050" dir="2700000" algn="tl" rotWithShape="0">
                    <a:schemeClr val="dk1">
                      <a:alpha val="40000"/>
                    </a:schemeClr>
                  </a:outerShdw>
                </a:effectLst>
                <a:sym typeface="+mn-ea"/>
              </a:rPr>
              <a:t>市场价：￥</a:t>
            </a:r>
            <a:r>
              <a:rPr lang="en-US" altLang="zh-CN" sz="1500" b="1" dirty="0">
                <a:solidFill>
                  <a:schemeClr val="tx1"/>
                </a:solidFill>
                <a:effectLst>
                  <a:outerShdw blurRad="38100" dist="19050" dir="2700000" algn="tl" rotWithShape="0">
                    <a:schemeClr val="dk1">
                      <a:alpha val="40000"/>
                    </a:schemeClr>
                  </a:outerShdw>
                </a:effectLst>
                <a:sym typeface="+mn-ea"/>
              </a:rPr>
              <a:t>129.00</a:t>
            </a:r>
          </a:p>
          <a:p>
            <a:pPr algn="l"/>
            <a:endParaRPr lang="zh-CN" altLang="en-US" sz="1500" b="1" dirty="0">
              <a:solidFill>
                <a:schemeClr val="tx1"/>
              </a:solidFill>
              <a:effectLst>
                <a:outerShdw blurRad="38100" dist="19050" dir="2700000" algn="tl" rotWithShape="0">
                  <a:schemeClr val="dk1">
                    <a:alpha val="40000"/>
                  </a:schemeClr>
                </a:outerShdw>
              </a:effectLst>
              <a:sym typeface="+mn-ea"/>
            </a:endParaRPr>
          </a:p>
          <a:p>
            <a:pPr algn="l"/>
            <a:r>
              <a:rPr lang="zh-CN" altLang="en-US" sz="1500" b="1" dirty="0">
                <a:solidFill>
                  <a:schemeClr val="tx1"/>
                </a:solidFill>
                <a:effectLst>
                  <a:outerShdw blurRad="38100" dist="19050" dir="2700000" algn="tl" rotWithShape="0">
                    <a:schemeClr val="dk1">
                      <a:alpha val="40000"/>
                    </a:schemeClr>
                  </a:outerShdw>
                </a:effectLst>
                <a:sym typeface="+mn-ea"/>
              </a:rPr>
              <a:t>出厂价：￥</a:t>
            </a:r>
            <a:r>
              <a:rPr lang="en-US" altLang="zh-CN" sz="1500" b="1" dirty="0">
                <a:solidFill>
                  <a:schemeClr val="tx1"/>
                </a:solidFill>
                <a:effectLst>
                  <a:outerShdw blurRad="38100" dist="19050" dir="2700000" algn="tl" rotWithShape="0">
                    <a:schemeClr val="dk1">
                      <a:alpha val="40000"/>
                    </a:schemeClr>
                  </a:outerShdw>
                </a:effectLst>
                <a:sym typeface="+mn-ea"/>
              </a:rPr>
              <a:t>69</a:t>
            </a:r>
          </a:p>
          <a:p>
            <a:endParaRPr lang="en-US" altLang="zh-CN" sz="1500" b="1" dirty="0">
              <a:solidFill>
                <a:schemeClr val="tx1"/>
              </a:solidFill>
              <a:effectLst>
                <a:outerShdw blurRad="38100" dist="19050" dir="2700000" algn="tl" rotWithShape="0">
                  <a:schemeClr val="dk1">
                    <a:alpha val="40000"/>
                  </a:schemeClr>
                </a:outerShdw>
              </a:effectLst>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grpId="1"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文本框 35"/>
          <p:cNvSpPr txBox="1"/>
          <p:nvPr/>
        </p:nvSpPr>
        <p:spPr>
          <a:xfrm>
            <a:off x="604253" y="5538272"/>
            <a:ext cx="4388987" cy="246221"/>
          </a:xfrm>
          <a:prstGeom prst="rect">
            <a:avLst/>
          </a:prstGeom>
          <a:noFill/>
        </p:spPr>
        <p:txBody>
          <a:bodyPr wrap="square" rtlCol="0">
            <a:spAutoFit/>
          </a:bodyPr>
          <a:lstStyle/>
          <a:p>
            <a:r>
              <a:rPr lang="en-US" altLang="zh-CN" sz="1000" dirty="0">
                <a:latin typeface="经典黑体简" panose="02010609000101010101" charset="-122"/>
                <a:ea typeface="经典黑体简" panose="02010609000101010101" charset="-122"/>
              </a:rPr>
              <a:t>    </a:t>
            </a:r>
            <a:endParaRPr lang="zh-CN" altLang="en-US" sz="1000" dirty="0">
              <a:latin typeface="经典黑体简" panose="02010609000101010101" charset="-122"/>
              <a:ea typeface="经典黑体简" panose="02010609000101010101" charset="-122"/>
            </a:endParaRPr>
          </a:p>
        </p:txBody>
      </p:sp>
      <p:sp>
        <p:nvSpPr>
          <p:cNvPr id="16" name="文本框 15"/>
          <p:cNvSpPr txBox="1"/>
          <p:nvPr/>
        </p:nvSpPr>
        <p:spPr>
          <a:xfrm>
            <a:off x="7280909" y="656590"/>
            <a:ext cx="5158106" cy="519684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buSzPct val="100000"/>
              <a:buFont typeface="Wingdings" panose="05000000000000000000"/>
              <a:buChar char="p"/>
            </a:pPr>
            <a:r>
              <a:rPr lang="zh-CN" altLang="en-US" sz="1200" b="1" dirty="0">
                <a:latin typeface="经典黑体简" panose="02010609000101010101" charset="-122"/>
                <a:ea typeface="经典黑体简" panose="02010609000101010101" charset="-122"/>
                <a:cs typeface="Calibri" panose="020F0502020204030204" charset="0"/>
                <a:sym typeface="+mn-ea"/>
              </a:rPr>
              <a:t>产品编号</a:t>
            </a:r>
          </a:p>
          <a:p>
            <a:pPr>
              <a:spcAft>
                <a:spcPts val="600"/>
              </a:spcAft>
            </a:pPr>
            <a:r>
              <a:rPr lang="en-US" altLang="zh-CN" sz="1200" dirty="0">
                <a:latin typeface="经典黑体简" panose="02010609000101010101" charset="-122"/>
                <a:ea typeface="经典黑体简" panose="02010609000101010101" charset="-122"/>
                <a:cs typeface="Calibri" panose="020F0502020204030204" charset="0"/>
              </a:rPr>
              <a:t>ELG-436</a:t>
            </a:r>
          </a:p>
          <a:p>
            <a:pPr>
              <a:spcAft>
                <a:spcPts val="600"/>
              </a:spcAft>
            </a:pPr>
            <a:r>
              <a:rPr lang="zh-CN" altLang="en-US" sz="1200" b="1" dirty="0">
                <a:latin typeface="经典黑体简" panose="02010609000101010101" charset="-122"/>
                <a:ea typeface="经典黑体简" panose="02010609000101010101" charset="-122"/>
                <a:cs typeface="Calibri" panose="020F0502020204030204" charset="0"/>
                <a:sym typeface="+mn-ea"/>
              </a:rPr>
              <a:t>颜色</a:t>
            </a:r>
          </a:p>
          <a:p>
            <a:pPr>
              <a:spcAft>
                <a:spcPts val="600"/>
              </a:spcAft>
            </a:pPr>
            <a:r>
              <a:rPr lang="zh-CN" altLang="en-US" sz="1200" dirty="0">
                <a:latin typeface="经典黑体简" panose="02010609000101010101" charset="-122"/>
                <a:ea typeface="经典黑体简" panose="02010609000101010101" charset="-122"/>
                <a:cs typeface="Calibri" panose="020F0502020204030204" charset="0"/>
                <a:sym typeface="+mn-ea"/>
              </a:rPr>
              <a:t>绿色</a:t>
            </a:r>
          </a:p>
          <a:p>
            <a:pPr>
              <a:spcAft>
                <a:spcPts val="600"/>
              </a:spcAft>
              <a:buSzPct val="100000"/>
              <a:buFont typeface="Wingdings" panose="05000000000000000000"/>
              <a:buChar char="p"/>
            </a:pPr>
            <a:r>
              <a:rPr lang="zh-CN" altLang="en-US" sz="1200" b="1" dirty="0">
                <a:latin typeface="经典黑体简" panose="02010609000101010101" charset="-122"/>
                <a:ea typeface="经典黑体简" panose="02010609000101010101" charset="-122"/>
                <a:cs typeface="Calibri" panose="020F0502020204030204" charset="0"/>
                <a:sym typeface="+mn-ea"/>
              </a:rPr>
              <a:t>材质</a:t>
            </a:r>
          </a:p>
          <a:p>
            <a:pPr>
              <a:spcBef>
                <a:spcPts val="0"/>
              </a:spcBef>
              <a:spcAft>
                <a:spcPts val="600"/>
              </a:spcAft>
            </a:pPr>
            <a:r>
              <a:rPr lang="zh-CN" altLang="en-US" sz="1200" dirty="0">
                <a:latin typeface="经典黑体简" panose="02010609000101010101" charset="-122"/>
                <a:ea typeface="经典黑体简" panose="02010609000101010101" charset="-122"/>
                <a:cs typeface="Calibri" panose="020F0502020204030204" charset="0"/>
              </a:rPr>
              <a:t>尼龙材质</a:t>
            </a:r>
            <a:endParaRPr lang="en-US" altLang="zh-CN" sz="1200" dirty="0">
              <a:latin typeface="经典黑体简" panose="02010609000101010101" charset="-122"/>
              <a:ea typeface="经典黑体简" panose="02010609000101010101" charset="-122"/>
              <a:cs typeface="Calibri" panose="020F0502020204030204" charset="0"/>
            </a:endParaRPr>
          </a:p>
          <a:p>
            <a:pPr>
              <a:spcBef>
                <a:spcPts val="0"/>
              </a:spcBef>
              <a:spcAft>
                <a:spcPts val="600"/>
              </a:spcAft>
            </a:pPr>
            <a:r>
              <a:rPr lang="zh-CN" altLang="en-US" sz="1200" b="1" dirty="0">
                <a:latin typeface="经典黑体简" panose="02010609000101010101" charset="-122"/>
                <a:ea typeface="经典黑体简" panose="02010609000101010101" charset="-122"/>
                <a:cs typeface="Calibri" panose="020F0502020204030204" charset="0"/>
                <a:sym typeface="+mn-ea"/>
              </a:rPr>
              <a:t>产品规格</a:t>
            </a:r>
          </a:p>
          <a:p>
            <a:pPr>
              <a:spcBef>
                <a:spcPts val="0"/>
              </a:spcBef>
              <a:spcAft>
                <a:spcPts val="600"/>
              </a:spcAft>
            </a:pPr>
            <a:r>
              <a:rPr lang="en-US" altLang="zh-CN" sz="1200" dirty="0">
                <a:latin typeface="经典黑体简" panose="02010609000101010101" charset="-122"/>
                <a:ea typeface="经典黑体简" panose="02010609000101010101" charset="-122"/>
                <a:cs typeface="Calibri" panose="020F0502020204030204" charset="0"/>
              </a:rPr>
              <a:t>19*12*6.5cm</a:t>
            </a:r>
          </a:p>
          <a:p>
            <a:pPr>
              <a:spcAft>
                <a:spcPts val="600"/>
              </a:spcAft>
            </a:pPr>
            <a:r>
              <a:rPr lang="zh-CN" altLang="en-US" sz="1200" b="1" dirty="0">
                <a:latin typeface="经典黑体简" panose="02010609000101010101" charset="-122"/>
                <a:ea typeface="经典黑体简" panose="02010609000101010101" charset="-122"/>
                <a:cs typeface="Calibri" panose="020F0502020204030204" charset="0"/>
                <a:sym typeface="+mn-ea"/>
              </a:rPr>
              <a:t>包装规格</a:t>
            </a:r>
          </a:p>
          <a:p>
            <a:pPr>
              <a:spcAft>
                <a:spcPts val="600"/>
              </a:spcAft>
            </a:pPr>
            <a:r>
              <a:rPr lang="zh-CN" altLang="en-US" sz="1200" dirty="0">
                <a:solidFill>
                  <a:srgbClr val="5F5F5F"/>
                </a:solidFill>
                <a:latin typeface="经典黑体简" panose="02010609000101010101" charset="-122"/>
                <a:ea typeface="经典黑体简" panose="02010609000101010101" charset="-122"/>
                <a:cs typeface="Calibri" panose="020F0502020204030204" charset="0"/>
              </a:rPr>
              <a:t> </a:t>
            </a:r>
            <a:r>
              <a:rPr lang="zh-CN" altLang="zh-CN" sz="1200" dirty="0">
                <a:solidFill>
                  <a:schemeClr val="tx1">
                    <a:lumMod val="95000"/>
                    <a:lumOff val="5000"/>
                  </a:schemeClr>
                </a:solidFill>
                <a:latin typeface="经典黑体简" panose="02010609000101010101" charset="-122"/>
                <a:ea typeface="经典黑体简" panose="02010609000101010101" charset="-122"/>
                <a:cs typeface="Calibri" panose="020F0502020204030204" charset="0"/>
              </a:rPr>
              <a:t>纸盒包装 </a:t>
            </a:r>
            <a:r>
              <a:rPr lang="en-US" altLang="zh-CN" sz="1200" dirty="0">
                <a:solidFill>
                  <a:schemeClr val="tx1">
                    <a:lumMod val="95000"/>
                    <a:lumOff val="5000"/>
                  </a:schemeClr>
                </a:solidFill>
                <a:latin typeface="经典黑体简" panose="02010609000101010101" charset="-122"/>
                <a:ea typeface="经典黑体简" panose="02010609000101010101" charset="-122"/>
                <a:cs typeface="Calibri" panose="020F0502020204030204" charset="0"/>
              </a:rPr>
              <a:t>;L18.5*H16.5*W8.5CM</a:t>
            </a:r>
            <a:r>
              <a:rPr lang="zh-CN" altLang="en-US" sz="1200" dirty="0">
                <a:solidFill>
                  <a:schemeClr val="tx1">
                    <a:lumMod val="95000"/>
                    <a:lumOff val="5000"/>
                  </a:schemeClr>
                </a:solidFill>
                <a:latin typeface="经典黑体简" panose="02010609000101010101" charset="-122"/>
                <a:ea typeface="经典黑体简" panose="02010609000101010101" charset="-122"/>
                <a:cs typeface="Calibri" panose="020F0502020204030204" charset="0"/>
              </a:rPr>
              <a:t>；单套毛重：</a:t>
            </a:r>
            <a:r>
              <a:rPr lang="en-US" altLang="zh-CN" sz="1200" dirty="0">
                <a:solidFill>
                  <a:schemeClr val="tx1">
                    <a:lumMod val="95000"/>
                    <a:lumOff val="5000"/>
                  </a:schemeClr>
                </a:solidFill>
                <a:latin typeface="经典黑体简" panose="02010609000101010101" charset="-122"/>
                <a:ea typeface="经典黑体简" panose="02010609000101010101" charset="-122"/>
                <a:cs typeface="Calibri" panose="020F0502020204030204" charset="0"/>
              </a:rPr>
              <a:t>0.2KG</a:t>
            </a:r>
          </a:p>
          <a:p>
            <a:pPr>
              <a:spcAft>
                <a:spcPts val="600"/>
              </a:spcAft>
            </a:pPr>
            <a:r>
              <a:rPr lang="zh-CN" altLang="en-US" sz="1200" b="1" dirty="0">
                <a:latin typeface="经典黑体简" panose="02010609000101010101" charset="-122"/>
                <a:ea typeface="经典黑体简" panose="02010609000101010101" charset="-122"/>
                <a:cs typeface="Calibri" panose="020F0502020204030204" charset="0"/>
                <a:sym typeface="+mn-ea"/>
              </a:rPr>
              <a:t>装箱规格</a:t>
            </a:r>
          </a:p>
          <a:p>
            <a:pPr>
              <a:spcAft>
                <a:spcPts val="600"/>
              </a:spcAft>
            </a:pPr>
            <a:r>
              <a:rPr lang="en-US" altLang="zh-CN" sz="1200" dirty="0">
                <a:latin typeface="经典黑体简" panose="02010609000101010101" charset="-122"/>
                <a:ea typeface="经典黑体简" panose="02010609000101010101" charset="-122"/>
                <a:cs typeface="Calibri" panose="020F0502020204030204" charset="0"/>
              </a:rPr>
              <a:t>  L45*W45*H45CM</a:t>
            </a:r>
            <a:r>
              <a:rPr lang="zh-CN" altLang="en-US" sz="1200" dirty="0">
                <a:latin typeface="经典黑体简" panose="02010609000101010101" charset="-122"/>
                <a:ea typeface="经典黑体简" panose="02010609000101010101" charset="-122"/>
                <a:cs typeface="Calibri" panose="020F0502020204030204" charset="0"/>
              </a:rPr>
              <a:t>；</a:t>
            </a:r>
            <a:r>
              <a:rPr lang="en-US" altLang="zh-CN" sz="1200" dirty="0">
                <a:latin typeface="经典黑体简" panose="02010609000101010101" charset="-122"/>
                <a:ea typeface="经典黑体简" panose="02010609000101010101" charset="-122"/>
                <a:cs typeface="Calibri" panose="020F0502020204030204" charset="0"/>
              </a:rPr>
              <a:t>50PCS/</a:t>
            </a:r>
            <a:r>
              <a:rPr lang="zh-CN" altLang="en-US" sz="1200" dirty="0">
                <a:latin typeface="经典黑体简" panose="02010609000101010101" charset="-122"/>
                <a:ea typeface="经典黑体简" panose="02010609000101010101" charset="-122"/>
                <a:cs typeface="Calibri" panose="020F0502020204030204" charset="0"/>
              </a:rPr>
              <a:t>箱；整箱毛重</a:t>
            </a:r>
            <a:r>
              <a:rPr lang="en-US" altLang="zh-CN" sz="1200" dirty="0">
                <a:latin typeface="经典黑体简" panose="02010609000101010101" charset="-122"/>
                <a:ea typeface="经典黑体简" panose="02010609000101010101" charset="-122"/>
                <a:cs typeface="Calibri" panose="020F0502020204030204" charset="0"/>
              </a:rPr>
              <a:t>10KG/</a:t>
            </a:r>
            <a:r>
              <a:rPr lang="zh-CN" altLang="en-US" sz="1200" dirty="0">
                <a:latin typeface="经典黑体简" panose="02010609000101010101" charset="-122"/>
                <a:ea typeface="经典黑体简" panose="02010609000101010101" charset="-122"/>
                <a:cs typeface="Calibri" panose="020F0502020204030204" charset="0"/>
              </a:rPr>
              <a:t>箱。</a:t>
            </a:r>
            <a:endParaRPr lang="en-US" altLang="zh-CN" sz="1200" dirty="0">
              <a:latin typeface="经典黑体简" panose="02010609000101010101" charset="-122"/>
              <a:ea typeface="经典黑体简" panose="02010609000101010101" charset="-122"/>
              <a:cs typeface="Calibri" panose="020F0502020204030204" charset="0"/>
            </a:endParaRPr>
          </a:p>
          <a:p>
            <a:pPr>
              <a:spcAft>
                <a:spcPts val="600"/>
              </a:spcAft>
            </a:pPr>
            <a:r>
              <a:rPr lang="zh-CN" altLang="en-US" sz="1200" b="1" dirty="0">
                <a:latin typeface="经典黑体简" panose="02010609000101010101" charset="-122"/>
                <a:ea typeface="经典黑体简" panose="02010609000101010101" charset="-122"/>
                <a:cs typeface="Calibri" panose="020F0502020204030204" charset="0"/>
                <a:sym typeface="+mn-ea"/>
              </a:rPr>
              <a:t>库存：常备库存</a:t>
            </a:r>
            <a:endParaRPr lang="en-US" altLang="zh-CN" sz="1200" b="1" dirty="0">
              <a:latin typeface="经典黑体简" panose="02010609000101010101" charset="-122"/>
              <a:ea typeface="经典黑体简" panose="02010609000101010101" charset="-122"/>
              <a:cs typeface="Calibri" panose="020F0502020204030204" charset="0"/>
              <a:sym typeface="+mn-ea"/>
            </a:endParaRPr>
          </a:p>
          <a:p>
            <a:pPr>
              <a:spcAft>
                <a:spcPts val="600"/>
              </a:spcAft>
            </a:pPr>
            <a:r>
              <a:rPr lang="en-US" altLang="zh-CN" sz="1200" b="1" dirty="0">
                <a:latin typeface="经典黑体简" panose="02010609000101010101" charset="-122"/>
                <a:ea typeface="经典黑体简" panose="02010609000101010101" charset="-122"/>
                <a:cs typeface="Calibri" panose="020F0502020204030204" charset="0"/>
              </a:rPr>
              <a:t> 1000</a:t>
            </a:r>
            <a:r>
              <a:rPr lang="zh-CN" altLang="en-US" sz="1200" b="1" dirty="0">
                <a:latin typeface="经典黑体简" panose="02010609000101010101" charset="-122"/>
                <a:ea typeface="经典黑体简" panose="02010609000101010101" charset="-122"/>
                <a:cs typeface="Calibri" panose="020F0502020204030204" charset="0"/>
              </a:rPr>
              <a:t>个起订做客户</a:t>
            </a:r>
            <a:r>
              <a:rPr lang="en-US" altLang="zh-CN" sz="1200" b="1" dirty="0">
                <a:latin typeface="经典黑体简" panose="02010609000101010101" charset="-122"/>
                <a:ea typeface="经典黑体简" panose="02010609000101010101" charset="-122"/>
                <a:cs typeface="Calibri" panose="020F0502020204030204" charset="0"/>
              </a:rPr>
              <a:t>LOGO</a:t>
            </a:r>
            <a:r>
              <a:rPr lang="zh-CN" altLang="en-US" sz="1200" b="1" dirty="0">
                <a:latin typeface="经典黑体简" panose="02010609000101010101" charset="-122"/>
                <a:ea typeface="经典黑体简" panose="02010609000101010101" charset="-122"/>
                <a:cs typeface="Calibri" panose="020F0502020204030204" charset="0"/>
              </a:rPr>
              <a:t>，</a:t>
            </a:r>
            <a:r>
              <a:rPr lang="en-US" altLang="zh-CN" sz="1200" b="1" dirty="0">
                <a:latin typeface="经典黑体简" panose="02010609000101010101" charset="-122"/>
                <a:ea typeface="经典黑体简" panose="02010609000101010101" charset="-122"/>
                <a:cs typeface="Calibri" panose="020F0502020204030204" charset="0"/>
              </a:rPr>
              <a:t>LOGO</a:t>
            </a:r>
            <a:r>
              <a:rPr lang="zh-CN" altLang="en-US" sz="1200" b="1" dirty="0">
                <a:latin typeface="经典黑体简" panose="02010609000101010101" charset="-122"/>
                <a:ea typeface="经典黑体简" panose="02010609000101010101" charset="-122"/>
                <a:cs typeface="Calibri" panose="020F0502020204030204" charset="0"/>
              </a:rPr>
              <a:t>制作方式 丝印</a:t>
            </a:r>
          </a:p>
          <a:p>
            <a:pPr>
              <a:spcAft>
                <a:spcPts val="600"/>
              </a:spcAft>
            </a:pPr>
            <a:r>
              <a:rPr lang="zh-CN" altLang="en-US" sz="1200" b="1" dirty="0">
                <a:latin typeface="经典黑体简" panose="02010609000101010101" charset="-122"/>
                <a:ea typeface="经典黑体简" panose="02010609000101010101" charset="-122"/>
                <a:cs typeface="Calibri" panose="020F0502020204030204" charset="0"/>
              </a:rPr>
              <a:t>库存：常备库存</a:t>
            </a:r>
            <a:endParaRPr lang="zh-CN" altLang="en-US" sz="1200" b="1" dirty="0">
              <a:latin typeface="经典黑体简" panose="02010609000101010101" charset="-122"/>
              <a:ea typeface="经典黑体简" panose="02010609000101010101" charset="-122"/>
              <a:cs typeface="Calibri" panose="020F0502020204030204" charset="0"/>
              <a:sym typeface="+mn-ea"/>
            </a:endParaRPr>
          </a:p>
          <a:p>
            <a:pPr marL="285750" indent="-285750" fontAlgn="auto">
              <a:lnSpc>
                <a:spcPct val="165000"/>
              </a:lnSpc>
              <a:spcBef>
                <a:spcPts val="0"/>
              </a:spcBef>
              <a:spcAft>
                <a:spcPts val="0"/>
              </a:spcAft>
              <a:buFont typeface="Wingdings" panose="05000000000000000000" charset="0"/>
              <a:buChar char="u"/>
              <a:defRPr/>
            </a:pPr>
            <a:r>
              <a:rPr lang="zh-CN" altLang="en-US" sz="1200" dirty="0">
                <a:latin typeface="经典黑体简" panose="02010609000101010101" charset="-122"/>
                <a:ea typeface="经典黑体简" panose="02010609000101010101" charset="-122"/>
                <a:cs typeface="Calibri" panose="020F0502020204030204" charset="0"/>
                <a:sym typeface="宋体" panose="02010600030101010101" pitchFamily="2" charset="-122"/>
              </a:rPr>
              <a:t>高密度尼龙轻盈面料，细腻材质，包身轻巧，抗撕裂</a:t>
            </a:r>
          </a:p>
          <a:p>
            <a:pPr marL="285750" indent="-285750" fontAlgn="auto">
              <a:lnSpc>
                <a:spcPct val="165000"/>
              </a:lnSpc>
              <a:spcBef>
                <a:spcPts val="0"/>
              </a:spcBef>
              <a:spcAft>
                <a:spcPts val="0"/>
              </a:spcAft>
              <a:buFont typeface="Wingdings" panose="05000000000000000000" charset="0"/>
              <a:buChar char="u"/>
              <a:defRPr/>
            </a:pPr>
            <a:r>
              <a:rPr lang="zh-CN" altLang="en-US" sz="1200" dirty="0">
                <a:latin typeface="经典黑体简" panose="02010609000101010101" charset="-122"/>
                <a:ea typeface="经典黑体简" panose="02010609000101010101" charset="-122"/>
                <a:cs typeface="Calibri" panose="020F0502020204030204" charset="0"/>
                <a:sym typeface="宋体" panose="02010600030101010101" pitchFamily="2" charset="-122"/>
              </a:rPr>
              <a:t>简约时尚的设计</a:t>
            </a:r>
          </a:p>
          <a:p>
            <a:pPr marL="285750" indent="-285750" fontAlgn="auto">
              <a:lnSpc>
                <a:spcPct val="165000"/>
              </a:lnSpc>
              <a:spcBef>
                <a:spcPts val="0"/>
              </a:spcBef>
              <a:spcAft>
                <a:spcPts val="0"/>
              </a:spcAft>
              <a:buFont typeface="Wingdings" panose="05000000000000000000" charset="0"/>
              <a:buChar char="u"/>
              <a:defRPr/>
            </a:pPr>
            <a:r>
              <a:rPr lang="zh-CN" altLang="en-US" sz="1200" dirty="0">
                <a:latin typeface="经典黑体简" panose="02010609000101010101" charset="-122"/>
                <a:ea typeface="经典黑体简" panose="02010609000101010101" charset="-122"/>
                <a:cs typeface="Calibri" panose="020F0502020204030204" charset="0"/>
                <a:sym typeface="宋体" panose="02010600030101010101" pitchFamily="2" charset="-122"/>
              </a:rPr>
              <a:t>包身小巧，方便携带</a:t>
            </a:r>
          </a:p>
          <a:p>
            <a:pPr marL="285750" indent="-285750" fontAlgn="auto">
              <a:lnSpc>
                <a:spcPct val="165000"/>
              </a:lnSpc>
              <a:spcBef>
                <a:spcPts val="0"/>
              </a:spcBef>
              <a:spcAft>
                <a:spcPts val="0"/>
              </a:spcAft>
              <a:buFont typeface="Wingdings" panose="05000000000000000000" charset="0"/>
              <a:buChar char="u"/>
              <a:defRPr/>
            </a:pPr>
            <a:r>
              <a:rPr lang="zh-CN" altLang="en-US" sz="1200" dirty="0">
                <a:latin typeface="经典黑体简" panose="02010609000101010101" charset="-122"/>
                <a:ea typeface="经典黑体简" panose="02010609000101010101" charset="-122"/>
                <a:cs typeface="Calibri" panose="020F0502020204030204" charset="0"/>
                <a:sym typeface="宋体" panose="02010600030101010101" pitchFamily="2" charset="-122"/>
              </a:rPr>
              <a:t>优质五金锁扣</a:t>
            </a:r>
            <a:endParaRPr lang="en-US" altLang="zh-CN" sz="1200" dirty="0">
              <a:latin typeface="经典黑体简" panose="02010609000101010101" charset="-122"/>
              <a:ea typeface="经典黑体简" panose="02010609000101010101" charset="-122"/>
              <a:cs typeface="Calibri" panose="020F0502020204030204" charset="0"/>
              <a:sym typeface="宋体" panose="02010600030101010101" pitchFamily="2" charset="-122"/>
            </a:endParaRPr>
          </a:p>
        </p:txBody>
      </p:sp>
      <p:sp>
        <p:nvSpPr>
          <p:cNvPr id="7" name="矩形"/>
          <p:cNvSpPr/>
          <p:nvPr/>
        </p:nvSpPr>
        <p:spPr bwMode="auto">
          <a:xfrm>
            <a:off x="5080" y="301625"/>
            <a:ext cx="6320155" cy="319405"/>
          </a:xfrm>
          <a:prstGeom prst="rect">
            <a:avLst/>
          </a:prstGeom>
          <a:solidFill>
            <a:srgbClr val="A5F0CA"/>
          </a:solidFill>
          <a:ln w="9525">
            <a:noFill/>
            <a:round/>
          </a:ln>
        </p:spPr>
        <p:txBody>
          <a:bodyPr wrap="square">
            <a:spAutoFit/>
          </a:bodyPr>
          <a:lstStyle/>
          <a:p>
            <a:r>
              <a:rPr lang="zh-CN" altLang="en-US" sz="1400" b="1" dirty="0">
                <a:solidFill>
                  <a:schemeClr val="bg1"/>
                </a:solidFill>
                <a:latin typeface="经典黑体简" panose="02010609000101010101" charset="-122"/>
                <a:ea typeface="经典黑体简" panose="02010609000101010101" charset="-122"/>
                <a:cs typeface="Calibri" panose="020F0502020204030204" charset="0"/>
              </a:rPr>
              <a:t>  </a:t>
            </a:r>
            <a:r>
              <a:rPr lang="zh-CN" altLang="en-US" sz="1400" b="1" dirty="0">
                <a:solidFill>
                  <a:schemeClr val="bg1"/>
                </a:solidFill>
                <a:latin typeface="经典黑体简" panose="02010609000101010101" charset="-122"/>
                <a:ea typeface="经典黑体简" panose="02010609000101010101" charset="-122"/>
                <a:cs typeface="Calibri" panose="020F0502020204030204" charset="0"/>
                <a:sym typeface="+mn-ea"/>
              </a:rPr>
              <a:t>埃利格尔  墨绿色字母小包</a:t>
            </a:r>
            <a:endParaRPr lang="en-US" altLang="zh-CN" sz="1400" b="1" dirty="0">
              <a:solidFill>
                <a:schemeClr val="bg1"/>
              </a:solidFill>
              <a:latin typeface="经典黑体简" panose="02010609000101010101" charset="-122"/>
              <a:ea typeface="经典黑体简" panose="02010609000101010101" charset="-122"/>
              <a:cs typeface="Calibri" panose="020F0502020204030204" charset="0"/>
              <a:sym typeface="+mn-ea"/>
            </a:endParaRPr>
          </a:p>
        </p:txBody>
      </p:sp>
      <p:pic>
        <p:nvPicPr>
          <p:cNvPr id="2" name="图片 1"/>
          <p:cNvPicPr>
            <a:picLocks noChangeAspect="1"/>
          </p:cNvPicPr>
          <p:nvPr/>
        </p:nvPicPr>
        <p:blipFill>
          <a:blip r:embed="rId2" cstate="print"/>
          <a:srcRect l="3819" r="3565"/>
          <a:stretch>
            <a:fillRect/>
          </a:stretch>
        </p:blipFill>
        <p:spPr>
          <a:xfrm>
            <a:off x="241935" y="905510"/>
            <a:ext cx="2874645" cy="4464050"/>
          </a:xfrm>
          <a:prstGeom prst="rect">
            <a:avLst/>
          </a:prstGeom>
        </p:spPr>
      </p:pic>
      <p:pic>
        <p:nvPicPr>
          <p:cNvPr id="5" name="图片 4"/>
          <p:cNvPicPr>
            <a:picLocks noChangeAspect="1"/>
          </p:cNvPicPr>
          <p:nvPr/>
        </p:nvPicPr>
        <p:blipFill>
          <a:blip r:embed="rId3" cstate="print"/>
          <a:stretch>
            <a:fillRect/>
          </a:stretch>
        </p:blipFill>
        <p:spPr>
          <a:xfrm>
            <a:off x="3455670" y="905510"/>
            <a:ext cx="2623820" cy="2623820"/>
          </a:xfrm>
          <a:prstGeom prst="rect">
            <a:avLst/>
          </a:prstGeom>
        </p:spPr>
      </p:pic>
      <p:pic>
        <p:nvPicPr>
          <p:cNvPr id="6" name="图片 5"/>
          <p:cNvPicPr>
            <a:picLocks noChangeAspect="1"/>
          </p:cNvPicPr>
          <p:nvPr/>
        </p:nvPicPr>
        <p:blipFill>
          <a:blip r:embed="rId4" cstate="print"/>
          <a:stretch>
            <a:fillRect/>
          </a:stretch>
        </p:blipFill>
        <p:spPr>
          <a:xfrm>
            <a:off x="3398520" y="3807460"/>
            <a:ext cx="2289810" cy="1831975"/>
          </a:xfrm>
          <a:prstGeom prst="rect">
            <a:avLst/>
          </a:prstGeom>
        </p:spPr>
      </p:pic>
      <p:sp>
        <p:nvSpPr>
          <p:cNvPr id="4" name="文本框 3"/>
          <p:cNvSpPr txBox="1"/>
          <p:nvPr/>
        </p:nvSpPr>
        <p:spPr>
          <a:xfrm>
            <a:off x="5115560" y="5302885"/>
            <a:ext cx="1960880" cy="1245235"/>
          </a:xfrm>
          <a:prstGeom prst="rect">
            <a:avLst/>
          </a:prstGeom>
          <a:noFill/>
          <a:ln>
            <a:solidFill>
              <a:schemeClr val="accent2"/>
            </a:solidFill>
          </a:ln>
        </p:spPr>
        <p:txBody>
          <a:bodyPr wrap="square" rtlCol="0">
            <a:spAutoFit/>
            <a:scene3d>
              <a:camera prst="orthographicFront"/>
              <a:lightRig rig="threePt" dir="t"/>
            </a:scene3d>
          </a:bodyPr>
          <a:lstStyle/>
          <a:p>
            <a:pPr algn="l"/>
            <a:endParaRPr lang="zh-CN" altLang="en-US" sz="1500" dirty="0">
              <a:solidFill>
                <a:schemeClr val="tx1"/>
              </a:solidFill>
              <a:effectLst>
                <a:outerShdw blurRad="38100" dist="19050" dir="2700000" algn="tl" rotWithShape="0">
                  <a:schemeClr val="dk1">
                    <a:alpha val="40000"/>
                  </a:schemeClr>
                </a:outerShdw>
              </a:effectLst>
              <a:sym typeface="+mn-ea"/>
            </a:endParaRPr>
          </a:p>
          <a:p>
            <a:pPr algn="l"/>
            <a:r>
              <a:rPr lang="zh-CN" altLang="en-US" sz="1500" b="1" dirty="0">
                <a:solidFill>
                  <a:schemeClr val="tx1"/>
                </a:solidFill>
                <a:effectLst>
                  <a:outerShdw blurRad="38100" dist="19050" dir="2700000" algn="tl" rotWithShape="0">
                    <a:schemeClr val="dk1">
                      <a:alpha val="40000"/>
                    </a:schemeClr>
                  </a:outerShdw>
                </a:effectLst>
                <a:sym typeface="+mn-ea"/>
              </a:rPr>
              <a:t>市场价：￥</a:t>
            </a:r>
            <a:r>
              <a:rPr lang="en-US" altLang="zh-CN" sz="1500" b="1" dirty="0">
                <a:solidFill>
                  <a:schemeClr val="tx1"/>
                </a:solidFill>
                <a:effectLst>
                  <a:outerShdw blurRad="38100" dist="19050" dir="2700000" algn="tl" rotWithShape="0">
                    <a:schemeClr val="dk1">
                      <a:alpha val="40000"/>
                    </a:schemeClr>
                  </a:outerShdw>
                </a:effectLst>
                <a:sym typeface="+mn-ea"/>
              </a:rPr>
              <a:t>119.00</a:t>
            </a:r>
          </a:p>
          <a:p>
            <a:pPr algn="l"/>
            <a:endParaRPr lang="zh-CN" altLang="en-US" sz="1500" b="1" dirty="0">
              <a:solidFill>
                <a:schemeClr val="tx1"/>
              </a:solidFill>
              <a:effectLst>
                <a:outerShdw blurRad="38100" dist="19050" dir="2700000" algn="tl" rotWithShape="0">
                  <a:schemeClr val="dk1">
                    <a:alpha val="40000"/>
                  </a:schemeClr>
                </a:outerShdw>
              </a:effectLst>
              <a:sym typeface="+mn-ea"/>
            </a:endParaRPr>
          </a:p>
          <a:p>
            <a:pPr algn="l"/>
            <a:r>
              <a:rPr lang="zh-CN" altLang="en-US" sz="1500" b="1" dirty="0">
                <a:solidFill>
                  <a:schemeClr val="tx1"/>
                </a:solidFill>
                <a:effectLst>
                  <a:outerShdw blurRad="38100" dist="19050" dir="2700000" algn="tl" rotWithShape="0">
                    <a:schemeClr val="dk1">
                      <a:alpha val="40000"/>
                    </a:schemeClr>
                  </a:outerShdw>
                </a:effectLst>
                <a:sym typeface="+mn-ea"/>
              </a:rPr>
              <a:t>出厂价：￥</a:t>
            </a:r>
            <a:r>
              <a:rPr lang="en-US" altLang="zh-CN" sz="1500" b="1" dirty="0">
                <a:solidFill>
                  <a:schemeClr val="tx1"/>
                </a:solidFill>
                <a:effectLst>
                  <a:outerShdw blurRad="38100" dist="19050" dir="2700000" algn="tl" rotWithShape="0">
                    <a:schemeClr val="dk1">
                      <a:alpha val="40000"/>
                    </a:schemeClr>
                  </a:outerShdw>
                </a:effectLst>
                <a:sym typeface="+mn-ea"/>
              </a:rPr>
              <a:t>55</a:t>
            </a:r>
          </a:p>
          <a:p>
            <a:endParaRPr lang="en-US" altLang="zh-CN" sz="1500" b="1" dirty="0">
              <a:solidFill>
                <a:schemeClr val="tx1"/>
              </a:solidFill>
              <a:effectLst>
                <a:outerShdw blurRad="38100" dist="19050" dir="2700000" algn="tl" rotWithShape="0">
                  <a:schemeClr val="dk1">
                    <a:alpha val="40000"/>
                  </a:schemeClr>
                </a:outerShdw>
              </a:effectLst>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grpId="1"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9">
            <a:extLst>
              <a:ext uri="{FF2B5EF4-FFF2-40B4-BE49-F238E27FC236}">
                <a16:creationId xmlns:a16="http://schemas.microsoft.com/office/drawing/2014/main" id="{05B638FB-7AA4-428F-9179-B64EFEB7A49C}"/>
              </a:ext>
            </a:extLst>
          </p:cNvPr>
          <p:cNvSpPr txBox="1"/>
          <p:nvPr/>
        </p:nvSpPr>
        <p:spPr>
          <a:xfrm>
            <a:off x="8268073" y="425211"/>
            <a:ext cx="3610335" cy="4973007"/>
          </a:xfrm>
          <a:prstGeom prst="rect">
            <a:avLst/>
          </a:prstGeom>
          <a:noFill/>
        </p:spPr>
        <p:txBody>
          <a:bodyPr wrap="square" lIns="55669" tIns="27834" rIns="55669" bIns="27834">
            <a:spAutoFit/>
          </a:bodyPr>
          <a:lstStyle/>
          <a:p>
            <a:pPr defTabSz="765882" fontAlgn="base">
              <a:lnSpc>
                <a:spcPct val="165000"/>
              </a:lnSpc>
              <a:spcBef>
                <a:spcPct val="0"/>
              </a:spcBef>
              <a:spcAft>
                <a:spcPct val="0"/>
              </a:spcAft>
              <a:defRPr/>
            </a:pPr>
            <a:r>
              <a:rPr lang="zh-CN" altLang="en-US" sz="1200" b="1" dirty="0">
                <a:solidFill>
                  <a:schemeClr val="tx1">
                    <a:lumMod val="65000"/>
                    <a:lumOff val="35000"/>
                  </a:schemeClr>
                </a:solidFill>
                <a:latin typeface="微软雅黑" panose="020B0503020204020204" pitchFamily="34" charset="-122"/>
                <a:ea typeface="微软雅黑" panose="020B0503020204020204" pitchFamily="34" charset="-122"/>
                <a:sym typeface="思源黑体 CN Heavy" pitchFamily="34" charset="-122"/>
              </a:rPr>
              <a:t>缤彩旅行收纳六件套     </a:t>
            </a:r>
            <a:r>
              <a:rPr lang="en-US" altLang="zh-CN" sz="1200" b="1" dirty="0">
                <a:solidFill>
                  <a:schemeClr val="tx1">
                    <a:lumMod val="65000"/>
                    <a:lumOff val="35000"/>
                  </a:schemeClr>
                </a:solidFill>
                <a:latin typeface="微软雅黑" panose="020B0503020204020204" pitchFamily="34" charset="-122"/>
                <a:ea typeface="微软雅黑" panose="020B0503020204020204" pitchFamily="34" charset="-122"/>
                <a:sym typeface="思源黑体 CN Heavy" pitchFamily="34" charset="-122"/>
              </a:rPr>
              <a:t>ZBX-LF6001</a:t>
            </a:r>
          </a:p>
          <a:p>
            <a:pPr defTabSz="765882" fontAlgn="base">
              <a:lnSpc>
                <a:spcPct val="165000"/>
              </a:lnSpc>
              <a:spcBef>
                <a:spcPct val="0"/>
              </a:spcBef>
              <a:spcAft>
                <a:spcPct val="0"/>
              </a:spcAft>
              <a:defRPr/>
            </a:pPr>
            <a:endParaRPr lang="en-US" altLang="zh-CN" sz="1200" b="1" dirty="0">
              <a:solidFill>
                <a:schemeClr val="tx1">
                  <a:lumMod val="65000"/>
                  <a:lumOff val="35000"/>
                </a:schemeClr>
              </a:solidFill>
              <a:latin typeface="微软雅黑" panose="020B0503020204020204" pitchFamily="34" charset="-122"/>
              <a:ea typeface="微软雅黑" panose="020B0503020204020204" pitchFamily="34" charset="-122"/>
              <a:sym typeface="思源黑体 CN Heavy" pitchFamily="34" charset="-122"/>
            </a:endParaRPr>
          </a:p>
          <a:p>
            <a:pPr defTabSz="765882" fontAlgn="base">
              <a:lnSpc>
                <a:spcPct val="165000"/>
              </a:lnSpc>
              <a:spcBef>
                <a:spcPct val="0"/>
              </a:spcBef>
              <a:spcAft>
                <a:spcPct val="0"/>
              </a:spcAft>
              <a:defRPr/>
            </a:pPr>
            <a:endParaRPr lang="en-US" altLang="zh-CN" sz="1200" b="1" dirty="0">
              <a:solidFill>
                <a:schemeClr val="tx1">
                  <a:lumMod val="65000"/>
                  <a:lumOff val="35000"/>
                </a:schemeClr>
              </a:solidFill>
              <a:latin typeface="微软雅黑" panose="020B0503020204020204" pitchFamily="34" charset="-122"/>
              <a:ea typeface="微软雅黑" panose="020B0503020204020204" pitchFamily="34" charset="-122"/>
            </a:endParaRPr>
          </a:p>
          <a:p>
            <a:pPr indent="-171450">
              <a:lnSpc>
                <a:spcPct val="150000"/>
              </a:lnSpc>
              <a:spcBef>
                <a:spcPct val="0"/>
              </a:spcBef>
              <a:spcAft>
                <a:spcPts val="365"/>
              </a:spcAft>
              <a:buFont typeface="Wingdings" panose="05000000000000000000" pitchFamily="2" charset="2"/>
              <a:buChar char="p"/>
              <a:defRPr/>
            </a:pPr>
            <a:r>
              <a:rPr lang="zh-CN" altLang="en-US" sz="900" dirty="0">
                <a:solidFill>
                  <a:srgbClr val="535353"/>
                </a:solidFill>
                <a:latin typeface="微软雅黑" panose="020B0503020204020204" charset="-122"/>
                <a:ea typeface="微软雅黑" panose="020B0503020204020204" charset="-122"/>
              </a:rPr>
              <a:t>材       质：</a:t>
            </a:r>
            <a:r>
              <a:rPr lang="en-US" altLang="zh-CN" sz="900" dirty="0">
                <a:solidFill>
                  <a:srgbClr val="535353"/>
                </a:solidFill>
                <a:latin typeface="微软雅黑" panose="020B0503020204020204" charset="-122"/>
                <a:ea typeface="微软雅黑" panose="020B0503020204020204" charset="-122"/>
              </a:rPr>
              <a:t>420D</a:t>
            </a:r>
            <a:r>
              <a:rPr lang="zh-CN" altLang="en-US" sz="900" dirty="0">
                <a:solidFill>
                  <a:srgbClr val="535353"/>
                </a:solidFill>
                <a:latin typeface="微软雅黑" panose="020B0503020204020204" charset="-122"/>
                <a:ea typeface="微软雅黑" panose="020B0503020204020204" charset="-122"/>
              </a:rPr>
              <a:t>水洗尼龙</a:t>
            </a:r>
            <a:endParaRPr lang="en-US" altLang="zh-CN" sz="900" dirty="0">
              <a:solidFill>
                <a:srgbClr val="535353"/>
              </a:solidFill>
              <a:latin typeface="微软雅黑" panose="020B0503020204020204" charset="-122"/>
              <a:ea typeface="微软雅黑" panose="020B0503020204020204" charset="-122"/>
            </a:endParaRPr>
          </a:p>
          <a:p>
            <a:pPr indent="-171450">
              <a:lnSpc>
                <a:spcPct val="150000"/>
              </a:lnSpc>
              <a:spcBef>
                <a:spcPct val="0"/>
              </a:spcBef>
              <a:spcAft>
                <a:spcPts val="365"/>
              </a:spcAft>
              <a:buFont typeface="Wingdings" panose="05000000000000000000" pitchFamily="2" charset="2"/>
              <a:buChar char="p"/>
              <a:defRPr/>
            </a:pPr>
            <a:r>
              <a:rPr lang="zh-CN" altLang="en-US" sz="900" dirty="0">
                <a:solidFill>
                  <a:srgbClr val="535353"/>
                </a:solidFill>
                <a:latin typeface="微软雅黑" panose="020B0503020204020204" charset="-122"/>
                <a:ea typeface="微软雅黑" panose="020B0503020204020204" charset="-122"/>
              </a:rPr>
              <a:t>颜       色：黑色 </a:t>
            </a:r>
            <a:r>
              <a:rPr lang="en-US" altLang="zh-CN" sz="900" dirty="0">
                <a:solidFill>
                  <a:srgbClr val="535353"/>
                </a:solidFill>
                <a:latin typeface="微软雅黑" panose="020B0503020204020204" charset="-122"/>
                <a:ea typeface="微软雅黑" panose="020B0503020204020204" charset="-122"/>
              </a:rPr>
              <a:t>| </a:t>
            </a:r>
            <a:r>
              <a:rPr lang="zh-CN" altLang="en-US" sz="900" dirty="0">
                <a:solidFill>
                  <a:srgbClr val="535353"/>
                </a:solidFill>
                <a:latin typeface="微软雅黑" panose="020B0503020204020204" charset="-122"/>
                <a:ea typeface="微软雅黑" panose="020B0503020204020204" charset="-122"/>
              </a:rPr>
              <a:t>红色 </a:t>
            </a:r>
            <a:r>
              <a:rPr lang="en-US" altLang="zh-CN" sz="900" dirty="0">
                <a:solidFill>
                  <a:srgbClr val="535353"/>
                </a:solidFill>
                <a:latin typeface="微软雅黑" panose="020B0503020204020204" charset="-122"/>
                <a:ea typeface="微软雅黑" panose="020B0503020204020204" charset="-122"/>
              </a:rPr>
              <a:t>|  </a:t>
            </a:r>
            <a:r>
              <a:rPr lang="zh-CN" altLang="en-US" sz="900" dirty="0">
                <a:solidFill>
                  <a:srgbClr val="535353"/>
                </a:solidFill>
                <a:latin typeface="微软雅黑" panose="020B0503020204020204" charset="-122"/>
                <a:ea typeface="微软雅黑" panose="020B0503020204020204" charset="-122"/>
              </a:rPr>
              <a:t>水蓝色 </a:t>
            </a:r>
            <a:r>
              <a:rPr lang="en-US" altLang="zh-CN" sz="900" dirty="0">
                <a:solidFill>
                  <a:srgbClr val="535353"/>
                </a:solidFill>
                <a:latin typeface="微软雅黑" panose="020B0503020204020204" charset="-122"/>
                <a:ea typeface="微软雅黑" panose="020B0503020204020204" charset="-122"/>
              </a:rPr>
              <a:t>| </a:t>
            </a:r>
            <a:r>
              <a:rPr lang="zh-CN" altLang="en-US" sz="900" dirty="0">
                <a:solidFill>
                  <a:srgbClr val="535353"/>
                </a:solidFill>
                <a:latin typeface="微软雅黑" panose="020B0503020204020204" charset="-122"/>
                <a:ea typeface="微软雅黑" panose="020B0503020204020204" charset="-122"/>
              </a:rPr>
              <a:t>深蓝色 </a:t>
            </a:r>
            <a:r>
              <a:rPr lang="en-US" altLang="zh-CN" sz="900" dirty="0">
                <a:solidFill>
                  <a:srgbClr val="535353"/>
                </a:solidFill>
                <a:latin typeface="微软雅黑" panose="020B0503020204020204" charset="-122"/>
                <a:ea typeface="微软雅黑" panose="020B0503020204020204" charset="-122"/>
              </a:rPr>
              <a:t>| </a:t>
            </a:r>
            <a:r>
              <a:rPr lang="zh-CN" altLang="en-US" sz="900" dirty="0">
                <a:solidFill>
                  <a:srgbClr val="535353"/>
                </a:solidFill>
                <a:latin typeface="微软雅黑" panose="020B0503020204020204" charset="-122"/>
                <a:ea typeface="微软雅黑" panose="020B0503020204020204" charset="-122"/>
              </a:rPr>
              <a:t>橙色</a:t>
            </a:r>
            <a:endParaRPr lang="en-US" altLang="zh-CN" sz="900" dirty="0">
              <a:solidFill>
                <a:srgbClr val="535353"/>
              </a:solidFill>
              <a:latin typeface="微软雅黑" panose="020B0503020204020204" charset="-122"/>
              <a:ea typeface="微软雅黑" panose="020B0503020204020204" charset="-122"/>
            </a:endParaRPr>
          </a:p>
          <a:p>
            <a:pPr indent="-171450">
              <a:lnSpc>
                <a:spcPct val="150000"/>
              </a:lnSpc>
              <a:spcBef>
                <a:spcPct val="0"/>
              </a:spcBef>
              <a:spcAft>
                <a:spcPts val="365"/>
              </a:spcAft>
              <a:buFont typeface="Wingdings" panose="05000000000000000000" pitchFamily="2" charset="2"/>
              <a:buChar char="p"/>
              <a:defRPr/>
            </a:pPr>
            <a:r>
              <a:rPr lang="zh-CN" altLang="en-US" sz="900" dirty="0">
                <a:solidFill>
                  <a:srgbClr val="535353"/>
                </a:solidFill>
                <a:latin typeface="微软雅黑" panose="020B0503020204020204" charset="-122"/>
                <a:ea typeface="微软雅黑" panose="020B0503020204020204" charset="-122"/>
              </a:rPr>
              <a:t>套件配置：大号衣物袋</a:t>
            </a:r>
            <a:r>
              <a:rPr lang="en-US" altLang="zh-CN" sz="900" dirty="0">
                <a:solidFill>
                  <a:srgbClr val="535353"/>
                </a:solidFill>
                <a:latin typeface="微软雅黑" panose="020B0503020204020204" charset="-122"/>
                <a:ea typeface="微软雅黑" panose="020B0503020204020204" charset="-122"/>
              </a:rPr>
              <a:t>+</a:t>
            </a:r>
            <a:r>
              <a:rPr lang="zh-CN" altLang="en-US" sz="900" dirty="0">
                <a:solidFill>
                  <a:srgbClr val="535353"/>
                </a:solidFill>
                <a:latin typeface="微软雅黑" panose="020B0503020204020204" charset="-122"/>
                <a:ea typeface="微软雅黑" panose="020B0503020204020204" charset="-122"/>
              </a:rPr>
              <a:t>小号衣物袋</a:t>
            </a:r>
            <a:r>
              <a:rPr lang="en-US" altLang="zh-CN" sz="900" dirty="0">
                <a:solidFill>
                  <a:srgbClr val="535353"/>
                </a:solidFill>
                <a:latin typeface="微软雅黑" panose="020B0503020204020204" charset="-122"/>
                <a:ea typeface="微软雅黑" panose="020B0503020204020204" charset="-122"/>
              </a:rPr>
              <a:t>+</a:t>
            </a:r>
            <a:r>
              <a:rPr lang="zh-CN" altLang="en-US" sz="900" dirty="0">
                <a:solidFill>
                  <a:srgbClr val="535353"/>
                </a:solidFill>
                <a:latin typeface="微软雅黑" panose="020B0503020204020204" charset="-122"/>
                <a:ea typeface="微软雅黑" panose="020B0503020204020204" charset="-122"/>
              </a:rPr>
              <a:t>横版内衣袋</a:t>
            </a:r>
            <a:r>
              <a:rPr lang="en-US" altLang="zh-CN" sz="900" dirty="0">
                <a:solidFill>
                  <a:srgbClr val="535353"/>
                </a:solidFill>
                <a:latin typeface="微软雅黑" panose="020B0503020204020204" charset="-122"/>
                <a:ea typeface="微软雅黑" panose="020B0503020204020204" charset="-122"/>
              </a:rPr>
              <a:t>+</a:t>
            </a:r>
            <a:r>
              <a:rPr lang="zh-CN" altLang="en-US" sz="900" dirty="0">
                <a:solidFill>
                  <a:srgbClr val="535353"/>
                </a:solidFill>
                <a:latin typeface="微软雅黑" panose="020B0503020204020204" charset="-122"/>
                <a:ea typeface="微软雅黑" panose="020B0503020204020204" charset="-122"/>
              </a:rPr>
              <a:t>竖版内衣袋</a:t>
            </a:r>
            <a:r>
              <a:rPr lang="en-US" altLang="zh-CN" sz="900" dirty="0">
                <a:solidFill>
                  <a:srgbClr val="535353"/>
                </a:solidFill>
                <a:latin typeface="微软雅黑" panose="020B0503020204020204" charset="-122"/>
                <a:ea typeface="微软雅黑" panose="020B0503020204020204" charset="-122"/>
              </a:rPr>
              <a:t>+</a:t>
            </a:r>
            <a:r>
              <a:rPr lang="zh-CN" altLang="en-US" sz="900" dirty="0">
                <a:solidFill>
                  <a:srgbClr val="535353"/>
                </a:solidFill>
                <a:latin typeface="微软雅黑" panose="020B0503020204020204" charset="-122"/>
                <a:ea typeface="微软雅黑" panose="020B0503020204020204" charset="-122"/>
              </a:rPr>
              <a:t>洗漱包</a:t>
            </a:r>
            <a:r>
              <a:rPr lang="en-US" altLang="zh-CN" sz="900" dirty="0">
                <a:solidFill>
                  <a:srgbClr val="535353"/>
                </a:solidFill>
                <a:latin typeface="微软雅黑" panose="020B0503020204020204" charset="-122"/>
                <a:ea typeface="微软雅黑" panose="020B0503020204020204" charset="-122"/>
              </a:rPr>
              <a:t>+</a:t>
            </a:r>
            <a:r>
              <a:rPr lang="zh-CN" altLang="en-US" sz="900" dirty="0">
                <a:solidFill>
                  <a:srgbClr val="535353"/>
                </a:solidFill>
                <a:latin typeface="微软雅黑" panose="020B0503020204020204" charset="-122"/>
                <a:ea typeface="微软雅黑" panose="020B0503020204020204" charset="-122"/>
              </a:rPr>
              <a:t>鞋袋</a:t>
            </a:r>
            <a:endParaRPr lang="en-US" altLang="zh-CN" sz="900" dirty="0">
              <a:solidFill>
                <a:srgbClr val="535353"/>
              </a:solidFill>
              <a:latin typeface="微软雅黑" panose="020B0503020204020204" charset="-122"/>
              <a:ea typeface="微软雅黑" panose="020B0503020204020204" charset="-122"/>
            </a:endParaRPr>
          </a:p>
          <a:p>
            <a:pPr indent="-171450">
              <a:lnSpc>
                <a:spcPct val="150000"/>
              </a:lnSpc>
              <a:spcBef>
                <a:spcPct val="0"/>
              </a:spcBef>
              <a:spcAft>
                <a:spcPts val="365"/>
              </a:spcAft>
              <a:buFont typeface="Wingdings" panose="05000000000000000000" pitchFamily="2" charset="2"/>
              <a:buChar char="p"/>
              <a:defRPr/>
            </a:pPr>
            <a:r>
              <a:rPr lang="zh-CN" altLang="en-US" sz="900" dirty="0">
                <a:solidFill>
                  <a:srgbClr val="535353"/>
                </a:solidFill>
                <a:latin typeface="微软雅黑" panose="020B0503020204020204" charset="-122"/>
                <a:ea typeface="微软雅黑" panose="020B0503020204020204" charset="-122"/>
                <a:sym typeface="宋体" panose="02010600030101010101" pitchFamily="2" charset="-122"/>
              </a:rPr>
              <a:t>包       装：牛皮纸盒，单套毛重：</a:t>
            </a:r>
            <a:r>
              <a:rPr lang="en-US" altLang="zh-CN" sz="900" dirty="0">
                <a:solidFill>
                  <a:srgbClr val="535353"/>
                </a:solidFill>
                <a:latin typeface="微软雅黑" panose="020B0503020204020204" charset="-122"/>
                <a:ea typeface="微软雅黑" panose="020B0503020204020204" charset="-122"/>
                <a:sym typeface="宋体" panose="02010600030101010101" pitchFamily="2" charset="-122"/>
              </a:rPr>
              <a:t>0.55</a:t>
            </a:r>
            <a:r>
              <a:rPr lang="en-US" altLang="en-US" sz="900" dirty="0">
                <a:solidFill>
                  <a:srgbClr val="535353"/>
                </a:solidFill>
                <a:latin typeface="微软雅黑" panose="020B0503020204020204" charset="-122"/>
                <a:ea typeface="微软雅黑" panose="020B0503020204020204" charset="-122"/>
              </a:rPr>
              <a:t>KG</a:t>
            </a:r>
          </a:p>
          <a:p>
            <a:pPr indent="-171450">
              <a:lnSpc>
                <a:spcPct val="150000"/>
              </a:lnSpc>
              <a:spcBef>
                <a:spcPct val="0"/>
              </a:spcBef>
              <a:spcAft>
                <a:spcPts val="365"/>
              </a:spcAft>
              <a:buFont typeface="Wingdings" panose="05000000000000000000" pitchFamily="2" charset="2"/>
              <a:buChar char="p"/>
              <a:defRPr/>
            </a:pPr>
            <a:r>
              <a:rPr lang="zh-CN" altLang="en-US" sz="900" dirty="0">
                <a:solidFill>
                  <a:srgbClr val="535353"/>
                </a:solidFill>
                <a:latin typeface="微软雅黑" panose="020B0503020204020204" charset="-122"/>
                <a:ea typeface="微软雅黑" panose="020B0503020204020204" charset="-122"/>
              </a:rPr>
              <a:t>装箱规格</a:t>
            </a:r>
            <a:r>
              <a:rPr lang="zh-CN" altLang="en-US" sz="900" dirty="0">
                <a:solidFill>
                  <a:srgbClr val="535353"/>
                </a:solidFill>
                <a:latin typeface="微软雅黑" panose="020B0503020204020204" charset="-122"/>
                <a:ea typeface="微软雅黑" panose="020B0503020204020204" charset="-122"/>
                <a:sym typeface="宋体" panose="02010600030101010101" pitchFamily="2" charset="-122"/>
              </a:rPr>
              <a:t>：</a:t>
            </a:r>
            <a:r>
              <a:rPr lang="en-US" altLang="zh-CN" sz="900" dirty="0">
                <a:solidFill>
                  <a:srgbClr val="535353"/>
                </a:solidFill>
                <a:latin typeface="微软雅黑" panose="020B0503020204020204" charset="-122"/>
                <a:ea typeface="微软雅黑" panose="020B0503020204020204" charset="-122"/>
                <a:sym typeface="宋体" panose="02010600030101010101" pitchFamily="2" charset="-122"/>
              </a:rPr>
              <a:t>30</a:t>
            </a:r>
            <a:r>
              <a:rPr lang="zh-CN" altLang="en-US" sz="900" dirty="0">
                <a:solidFill>
                  <a:srgbClr val="535353"/>
                </a:solidFill>
                <a:latin typeface="微软雅黑" panose="020B0503020204020204" charset="-122"/>
                <a:ea typeface="微软雅黑" panose="020B0503020204020204" charset="-122"/>
                <a:sym typeface="宋体" panose="02010600030101010101" pitchFamily="2" charset="-122"/>
              </a:rPr>
              <a:t>套</a:t>
            </a:r>
            <a:r>
              <a:rPr lang="en-US" altLang="zh-CN" sz="900" dirty="0">
                <a:solidFill>
                  <a:srgbClr val="535353"/>
                </a:solidFill>
                <a:latin typeface="微软雅黑" panose="020B0503020204020204" charset="-122"/>
                <a:ea typeface="微软雅黑" panose="020B0503020204020204" charset="-122"/>
                <a:sym typeface="宋体" panose="02010600030101010101" pitchFamily="2" charset="-122"/>
              </a:rPr>
              <a:t>/</a:t>
            </a:r>
            <a:r>
              <a:rPr lang="zh-CN" altLang="en-US" sz="900" dirty="0">
                <a:solidFill>
                  <a:srgbClr val="535353"/>
                </a:solidFill>
                <a:latin typeface="微软雅黑" panose="020B0503020204020204" charset="-122"/>
                <a:ea typeface="微软雅黑" panose="020B0503020204020204" charset="-122"/>
                <a:sym typeface="宋体" panose="02010600030101010101" pitchFamily="2" charset="-122"/>
              </a:rPr>
              <a:t>箱，外箱尺寸</a:t>
            </a:r>
            <a:r>
              <a:rPr lang="en-US" altLang="zh-CN" sz="900" dirty="0">
                <a:solidFill>
                  <a:srgbClr val="535353"/>
                </a:solidFill>
                <a:latin typeface="微软雅黑" panose="020B0503020204020204" charset="-122"/>
                <a:ea typeface="微软雅黑" panose="020B0503020204020204" charset="-122"/>
                <a:sym typeface="宋体" panose="02010600030101010101" pitchFamily="2" charset="-122"/>
              </a:rPr>
              <a:t>50*37*48CM</a:t>
            </a:r>
          </a:p>
          <a:p>
            <a:pPr indent="-171450">
              <a:lnSpc>
                <a:spcPct val="150000"/>
              </a:lnSpc>
              <a:spcBef>
                <a:spcPct val="0"/>
              </a:spcBef>
              <a:spcAft>
                <a:spcPts val="365"/>
              </a:spcAft>
              <a:buFont typeface="Wingdings" panose="05000000000000000000" pitchFamily="2" charset="2"/>
              <a:buChar char="p"/>
              <a:defRPr/>
            </a:pPr>
            <a:r>
              <a:rPr lang="en-US" altLang="zh-CN" sz="900" dirty="0">
                <a:solidFill>
                  <a:srgbClr val="535353"/>
                </a:solidFill>
                <a:latin typeface="微软雅黑" panose="020B0503020204020204" charset="-122"/>
                <a:ea typeface="微软雅黑" panose="020B0503020204020204" charset="-122"/>
              </a:rPr>
              <a:t>LOGO</a:t>
            </a:r>
            <a:r>
              <a:rPr lang="zh-CN" altLang="en-US" sz="900" dirty="0">
                <a:solidFill>
                  <a:srgbClr val="535353"/>
                </a:solidFill>
                <a:latin typeface="微软雅黑" panose="020B0503020204020204" charset="-122"/>
                <a:ea typeface="微软雅黑" panose="020B0503020204020204" charset="-122"/>
              </a:rPr>
              <a:t>工艺：丝印</a:t>
            </a:r>
            <a:endParaRPr lang="en-US" altLang="zh-CN" sz="900" dirty="0">
              <a:solidFill>
                <a:srgbClr val="535353"/>
              </a:solidFill>
              <a:latin typeface="微软雅黑" panose="020B0503020204020204" charset="-122"/>
              <a:ea typeface="微软雅黑" panose="020B0503020204020204" charset="-122"/>
            </a:endParaRPr>
          </a:p>
          <a:p>
            <a:pPr indent="-171450">
              <a:lnSpc>
                <a:spcPct val="150000"/>
              </a:lnSpc>
              <a:spcBef>
                <a:spcPct val="0"/>
              </a:spcBef>
              <a:spcAft>
                <a:spcPts val="365"/>
              </a:spcAft>
              <a:buFont typeface="Wingdings" panose="05000000000000000000" pitchFamily="2" charset="2"/>
              <a:buChar char="p"/>
              <a:defRPr/>
            </a:pPr>
            <a:r>
              <a:rPr lang="zh-CN" altLang="en-US" sz="900" dirty="0">
                <a:solidFill>
                  <a:srgbClr val="535353"/>
                </a:solidFill>
                <a:latin typeface="微软雅黑" panose="020B0503020204020204" charset="-122"/>
                <a:ea typeface="微软雅黑" panose="020B0503020204020204" charset="-122"/>
              </a:rPr>
              <a:t>备        注：定制款</a:t>
            </a:r>
            <a:r>
              <a:rPr lang="en-US" altLang="zh-CN" sz="900" dirty="0">
                <a:solidFill>
                  <a:srgbClr val="535353"/>
                </a:solidFill>
                <a:latin typeface="微软雅黑" panose="020B0503020204020204" charset="-122"/>
                <a:ea typeface="微软雅黑" panose="020B0503020204020204" charset="-122"/>
              </a:rPr>
              <a:t>,</a:t>
            </a:r>
            <a:r>
              <a:rPr lang="zh-CN" altLang="en-US" sz="900" dirty="0">
                <a:solidFill>
                  <a:srgbClr val="535353"/>
                </a:solidFill>
                <a:latin typeface="微软雅黑" panose="020B0503020204020204" charset="-122"/>
                <a:ea typeface="微软雅黑" panose="020B0503020204020204" charset="-122"/>
              </a:rPr>
              <a:t>不备库存</a:t>
            </a:r>
            <a:endParaRPr lang="en-US" altLang="zh-CN" sz="900" dirty="0">
              <a:solidFill>
                <a:srgbClr val="535353"/>
              </a:solidFill>
              <a:latin typeface="微软雅黑" panose="020B0503020204020204" charset="-122"/>
              <a:ea typeface="微软雅黑" panose="020B0503020204020204" charset="-122"/>
            </a:endParaRPr>
          </a:p>
          <a:p>
            <a:pPr indent="-171450">
              <a:lnSpc>
                <a:spcPct val="150000"/>
              </a:lnSpc>
              <a:spcBef>
                <a:spcPct val="0"/>
              </a:spcBef>
              <a:spcAft>
                <a:spcPts val="365"/>
              </a:spcAft>
              <a:buFont typeface="Wingdings" panose="05000000000000000000" pitchFamily="2" charset="2"/>
              <a:buChar char="p"/>
              <a:defRPr/>
            </a:pPr>
            <a:r>
              <a:rPr lang="zh-CN" altLang="en-US" sz="900" b="1" dirty="0">
                <a:latin typeface="微软雅黑" panose="020B0503020204020204" charset="-122"/>
                <a:ea typeface="微软雅黑" panose="020B0503020204020204" charset="-122"/>
              </a:rPr>
              <a:t>供  货  价：￥</a:t>
            </a:r>
            <a:r>
              <a:rPr lang="en-US" altLang="zh-CN" sz="900" b="1" dirty="0">
                <a:latin typeface="微软雅黑" panose="020B0503020204020204" charset="-122"/>
                <a:ea typeface="微软雅黑" panose="020B0503020204020204" charset="-122"/>
              </a:rPr>
              <a:t>109.00</a:t>
            </a:r>
            <a:r>
              <a:rPr lang="zh-CN" altLang="en-US" sz="900" b="1" dirty="0">
                <a:latin typeface="微软雅黑" panose="020B0503020204020204" charset="-122"/>
                <a:ea typeface="微软雅黑" panose="020B0503020204020204" charset="-122"/>
              </a:rPr>
              <a:t> </a:t>
            </a:r>
            <a:r>
              <a:rPr lang="en-US" altLang="zh-CN" sz="900" b="1" dirty="0">
                <a:latin typeface="微软雅黑" panose="020B0503020204020204" charset="-122"/>
                <a:ea typeface="微软雅黑" panose="020B0503020204020204" charset="-122"/>
              </a:rPr>
              <a:t>| </a:t>
            </a:r>
            <a:r>
              <a:rPr lang="zh-CN" altLang="en-US" sz="900" b="1" dirty="0">
                <a:latin typeface="微软雅黑" panose="020B0503020204020204" charset="-122"/>
                <a:ea typeface="微软雅黑" panose="020B0503020204020204" charset="-122"/>
                <a:sym typeface="宋体" panose="02010600030101010101" pitchFamily="2" charset="-122"/>
              </a:rPr>
              <a:t>不含税运</a:t>
            </a:r>
            <a:endParaRPr lang="en-US" altLang="zh-CN" sz="900" b="1" dirty="0">
              <a:latin typeface="微软雅黑" panose="020B0503020204020204" charset="-122"/>
              <a:ea typeface="微软雅黑" panose="020B0503020204020204" charset="-122"/>
              <a:sym typeface="宋体" panose="02010600030101010101" pitchFamily="2" charset="-122"/>
            </a:endParaRPr>
          </a:p>
          <a:p>
            <a:pPr indent="-171450">
              <a:lnSpc>
                <a:spcPct val="150000"/>
              </a:lnSpc>
              <a:spcBef>
                <a:spcPct val="0"/>
              </a:spcBef>
              <a:spcAft>
                <a:spcPts val="365"/>
              </a:spcAft>
              <a:buFont typeface="Wingdings" panose="05000000000000000000" pitchFamily="2" charset="2"/>
              <a:buChar char="p"/>
              <a:defRPr/>
            </a:pPr>
            <a:endParaRPr lang="en-US" altLang="zh-CN" sz="900" dirty="0">
              <a:solidFill>
                <a:srgbClr val="535353"/>
              </a:solidFill>
              <a:latin typeface="微软雅黑" panose="020B0503020204020204" charset="-122"/>
              <a:ea typeface="微软雅黑" panose="020B0503020204020204" charset="-122"/>
              <a:cs typeface="微软雅黑" panose="020B0503020204020204" charset="-122"/>
            </a:endParaRPr>
          </a:p>
          <a:p>
            <a:pPr>
              <a:lnSpc>
                <a:spcPct val="165000"/>
              </a:lnSpc>
              <a:spcBef>
                <a:spcPct val="0"/>
              </a:spcBef>
              <a:spcAft>
                <a:spcPts val="365"/>
              </a:spcAft>
              <a:buFont typeface="Wingdings" panose="05000000000000000000" pitchFamily="2" charset="2"/>
              <a:buChar char="p"/>
              <a:defRPr/>
            </a:pPr>
            <a:r>
              <a:rPr lang="zh-CN" altLang="en-US" sz="900" dirty="0">
                <a:solidFill>
                  <a:srgbClr val="535353"/>
                </a:solidFill>
                <a:latin typeface="微软雅黑" panose="020B0503020204020204" charset="-122"/>
                <a:ea typeface="微软雅黑" panose="020B0503020204020204" charset="-122"/>
                <a:cs typeface="微软雅黑" panose="020B0503020204020204" charset="-122"/>
              </a:rPr>
              <a:t>  产品特点</a:t>
            </a:r>
            <a:endParaRPr kumimoji="1" lang="en-US" altLang="zh-CN" sz="9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a:lnSpc>
                <a:spcPct val="200000"/>
              </a:lnSpc>
              <a:spcBef>
                <a:spcPct val="0"/>
              </a:spcBef>
              <a:spcAft>
                <a:spcPts val="365"/>
              </a:spcAft>
              <a:defRPr/>
            </a:pPr>
            <a:r>
              <a:rPr lang="zh-CN" altLang="en-US" sz="900" dirty="0">
                <a:solidFill>
                  <a:srgbClr val="535353"/>
                </a:solidFill>
                <a:latin typeface="微软雅黑" panose="020B0503020204020204" charset="-122"/>
                <a:ea typeface="微软雅黑" panose="020B0503020204020204" charset="-122"/>
                <a:sym typeface="微软雅黑" panose="020B0503020204020204" charset="-122"/>
              </a:rPr>
              <a:t>设计简约，低碳环保便携，防水防污</a:t>
            </a:r>
            <a:endParaRPr lang="en-US" altLang="zh-CN" sz="900" dirty="0">
              <a:solidFill>
                <a:srgbClr val="535353"/>
              </a:solidFill>
              <a:latin typeface="微软雅黑" panose="020B0503020204020204" charset="-122"/>
              <a:ea typeface="微软雅黑" panose="020B0503020204020204" charset="-122"/>
              <a:sym typeface="微软雅黑" panose="020B0503020204020204" charset="-122"/>
            </a:endParaRPr>
          </a:p>
          <a:p>
            <a:pPr>
              <a:lnSpc>
                <a:spcPct val="200000"/>
              </a:lnSpc>
              <a:spcBef>
                <a:spcPct val="0"/>
              </a:spcBef>
              <a:spcAft>
                <a:spcPts val="365"/>
              </a:spcAft>
              <a:defRPr/>
            </a:pPr>
            <a:r>
              <a:rPr lang="zh-CN" altLang="en-US" sz="900" dirty="0">
                <a:solidFill>
                  <a:srgbClr val="535353"/>
                </a:solidFill>
                <a:latin typeface="微软雅黑" panose="020B0503020204020204" charset="-122"/>
                <a:ea typeface="微软雅黑" panose="020B0503020204020204" charset="-122"/>
                <a:sym typeface="微软雅黑" panose="020B0503020204020204" charset="-122"/>
              </a:rPr>
              <a:t>特殊面料</a:t>
            </a:r>
            <a:r>
              <a:rPr lang="en-US" altLang="zh-CN" sz="900" dirty="0">
                <a:solidFill>
                  <a:srgbClr val="535353"/>
                </a:solidFill>
                <a:latin typeface="微软雅黑" panose="020B0503020204020204" charset="-122"/>
                <a:ea typeface="微软雅黑" panose="020B0503020204020204" charset="-122"/>
                <a:sym typeface="微软雅黑" panose="020B0503020204020204" charset="-122"/>
              </a:rPr>
              <a:t>-</a:t>
            </a:r>
            <a:r>
              <a:rPr lang="zh-CN" altLang="en-US" sz="900" dirty="0">
                <a:solidFill>
                  <a:srgbClr val="535353"/>
                </a:solidFill>
                <a:latin typeface="微软雅黑" panose="020B0503020204020204" charset="-122"/>
                <a:ea typeface="微软雅黑" panose="020B0503020204020204" charset="-122"/>
                <a:sym typeface="微软雅黑" panose="020B0503020204020204" charset="-122"/>
              </a:rPr>
              <a:t>采用特种水洗尼龙材质，厚实，耐磨，耐用，防泼水</a:t>
            </a:r>
          </a:p>
          <a:p>
            <a:pPr>
              <a:lnSpc>
                <a:spcPct val="200000"/>
              </a:lnSpc>
              <a:spcBef>
                <a:spcPct val="0"/>
              </a:spcBef>
              <a:spcAft>
                <a:spcPts val="365"/>
              </a:spcAft>
              <a:defRPr/>
            </a:pPr>
            <a:r>
              <a:rPr lang="zh-CN" altLang="en-US" sz="900" dirty="0">
                <a:solidFill>
                  <a:srgbClr val="535353"/>
                </a:solidFill>
                <a:latin typeface="微软雅黑" panose="020B0503020204020204" charset="-122"/>
                <a:ea typeface="微软雅黑" panose="020B0503020204020204" charset="-122"/>
                <a:sym typeface="微软雅黑" panose="020B0503020204020204" charset="-122"/>
              </a:rPr>
              <a:t>收纳有道</a:t>
            </a:r>
            <a:r>
              <a:rPr lang="en-US" altLang="zh-CN" sz="900" dirty="0">
                <a:solidFill>
                  <a:srgbClr val="535353"/>
                </a:solidFill>
                <a:latin typeface="微软雅黑" panose="020B0503020204020204" charset="-122"/>
                <a:ea typeface="微软雅黑" panose="020B0503020204020204" charset="-122"/>
                <a:sym typeface="微软雅黑" panose="020B0503020204020204" charset="-122"/>
              </a:rPr>
              <a:t>-</a:t>
            </a:r>
            <a:r>
              <a:rPr lang="zh-CN" altLang="en-US" sz="900" dirty="0">
                <a:solidFill>
                  <a:srgbClr val="535353"/>
                </a:solidFill>
                <a:latin typeface="微软雅黑" panose="020B0503020204020204" charset="-122"/>
                <a:ea typeface="微软雅黑" panose="020B0503020204020204" charset="-122"/>
                <a:sym typeface="微软雅黑" panose="020B0503020204020204" charset="-122"/>
              </a:rPr>
              <a:t>差旅用品分类收纳，六个套件组合设计，方便收纳取用</a:t>
            </a:r>
            <a:endParaRPr lang="en-US" altLang="zh-CN" sz="900" dirty="0">
              <a:solidFill>
                <a:srgbClr val="535353"/>
              </a:solidFill>
              <a:latin typeface="微软雅黑" panose="020B0503020204020204" charset="-122"/>
              <a:ea typeface="微软雅黑" panose="020B0503020204020204" charset="-122"/>
              <a:sym typeface="微软雅黑" panose="020B0503020204020204" charset="-122"/>
            </a:endParaRPr>
          </a:p>
          <a:p>
            <a:pPr>
              <a:lnSpc>
                <a:spcPct val="165000"/>
              </a:lnSpc>
              <a:spcBef>
                <a:spcPct val="0"/>
              </a:spcBef>
              <a:spcAft>
                <a:spcPts val="365"/>
              </a:spcAft>
              <a:defRPr/>
            </a:pPr>
            <a:endParaRPr kumimoji="1" lang="zh-CN" altLang="en-US" sz="9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0" name="矩形 9">
            <a:extLst>
              <a:ext uri="{FF2B5EF4-FFF2-40B4-BE49-F238E27FC236}">
                <a16:creationId xmlns:a16="http://schemas.microsoft.com/office/drawing/2014/main" id="{4DADC360-948E-43CD-9959-1C08E1964226}"/>
              </a:ext>
            </a:extLst>
          </p:cNvPr>
          <p:cNvSpPr/>
          <p:nvPr/>
        </p:nvSpPr>
        <p:spPr>
          <a:xfrm>
            <a:off x="7971943" y="474787"/>
            <a:ext cx="45719" cy="6119446"/>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a:extLst>
              <a:ext uri="{FF2B5EF4-FFF2-40B4-BE49-F238E27FC236}">
                <a16:creationId xmlns:a16="http://schemas.microsoft.com/office/drawing/2014/main" id="{CA4905CC-AE08-4868-8620-E21CC55D291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520102" y="1038792"/>
            <a:ext cx="5116124" cy="3768878"/>
          </a:xfrm>
          <a:prstGeom prst="rect">
            <a:avLst/>
          </a:prstGeom>
        </p:spPr>
      </p:pic>
      <p:pic>
        <p:nvPicPr>
          <p:cNvPr id="12" name="图片 11">
            <a:extLst>
              <a:ext uri="{FF2B5EF4-FFF2-40B4-BE49-F238E27FC236}">
                <a16:creationId xmlns:a16="http://schemas.microsoft.com/office/drawing/2014/main" id="{789C4C6B-D444-4AFC-B865-E4BAE8F860F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0800000">
            <a:off x="6737977" y="1274462"/>
            <a:ext cx="1132216" cy="4944175"/>
          </a:xfrm>
          <a:prstGeom prst="rect">
            <a:avLst/>
          </a:prstGeom>
        </p:spPr>
      </p:pic>
      <p:pic>
        <p:nvPicPr>
          <p:cNvPr id="5" name="图片 4">
            <a:extLst>
              <a:ext uri="{FF2B5EF4-FFF2-40B4-BE49-F238E27FC236}">
                <a16:creationId xmlns:a16="http://schemas.microsoft.com/office/drawing/2014/main" id="{BBED356D-5D86-4FAC-AF83-2784A8FEFCC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87566" y="4925508"/>
            <a:ext cx="5400000" cy="1787400"/>
          </a:xfrm>
          <a:prstGeom prst="rect">
            <a:avLst/>
          </a:prstGeom>
        </p:spPr>
      </p:pic>
    </p:spTree>
    <p:extLst>
      <p:ext uri="{BB962C8B-B14F-4D97-AF65-F5344CB8AC3E}">
        <p14:creationId xmlns:p14="http://schemas.microsoft.com/office/powerpoint/2010/main" val="9000163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组合 25"/>
          <p:cNvGrpSpPr/>
          <p:nvPr/>
        </p:nvGrpSpPr>
        <p:grpSpPr>
          <a:xfrm>
            <a:off x="7599281" y="0"/>
            <a:ext cx="4592723" cy="6858000"/>
            <a:chOff x="5834029" y="-1"/>
            <a:chExt cx="3525871" cy="5400675"/>
          </a:xfrm>
        </p:grpSpPr>
        <p:pic>
          <p:nvPicPr>
            <p:cNvPr id="27"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13051" t="19371"/>
            <a:stretch/>
          </p:blipFill>
          <p:spPr bwMode="auto">
            <a:xfrm>
              <a:off x="5834029" y="-1"/>
              <a:ext cx="3525871" cy="5400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2" descr="\\Dell-t610\设计部共享\1、芳恩资料——汇总\历年芳恩画册\2017年9月芳恩秋冬画册\产品大图\FN-T473 棋趣搭搭毯.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969476" y="-1"/>
              <a:ext cx="2839343" cy="4011802"/>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图片 1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421822" y="1479879"/>
            <a:ext cx="4764479" cy="2421992"/>
          </a:xfrm>
          <a:prstGeom prst="rect">
            <a:avLst/>
          </a:prstGeom>
        </p:spPr>
      </p:pic>
      <p:pic>
        <p:nvPicPr>
          <p:cNvPr id="24" name="Picture 4"/>
          <p:cNvPicPr>
            <a:picLocks noChangeAspect="1" noChangeArrowheads="1"/>
          </p:cNvPicPr>
          <p:nvPr/>
        </p:nvPicPr>
        <p:blipFill rotWithShape="1">
          <a:blip r:embed="rId5" cstate="screen">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a:ext>
            </a:extLst>
          </a:blip>
          <a:srcRect l="18219" t="22231" r="43548" b="9320"/>
          <a:stretch/>
        </p:blipFill>
        <p:spPr bwMode="auto">
          <a:xfrm rot="1762395">
            <a:off x="1021335" y="1061391"/>
            <a:ext cx="2094088" cy="2839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5" name="组合 24"/>
          <p:cNvGrpSpPr/>
          <p:nvPr/>
        </p:nvGrpSpPr>
        <p:grpSpPr>
          <a:xfrm>
            <a:off x="1337732" y="3901873"/>
            <a:ext cx="3466326" cy="2830499"/>
            <a:chOff x="7156126" y="3492496"/>
            <a:chExt cx="2661128" cy="2194736"/>
          </a:xfrm>
        </p:grpSpPr>
        <p:sp>
          <p:nvSpPr>
            <p:cNvPr id="29" name="矩形 28"/>
            <p:cNvSpPr/>
            <p:nvPr/>
          </p:nvSpPr>
          <p:spPr>
            <a:xfrm>
              <a:off x="7156126" y="3492496"/>
              <a:ext cx="2661128" cy="2194736"/>
            </a:xfrm>
            <a:prstGeom prst="rect">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30" name="组合 29"/>
            <p:cNvGrpSpPr/>
            <p:nvPr/>
          </p:nvGrpSpPr>
          <p:grpSpPr>
            <a:xfrm>
              <a:off x="7242221" y="3515186"/>
              <a:ext cx="2481215" cy="1960011"/>
              <a:chOff x="7076671" y="3839580"/>
              <a:chExt cx="2481215" cy="1960011"/>
            </a:xfrm>
          </p:grpSpPr>
          <p:sp>
            <p:nvSpPr>
              <p:cNvPr id="33" name="文本框 47"/>
              <p:cNvSpPr txBox="1"/>
              <p:nvPr/>
            </p:nvSpPr>
            <p:spPr>
              <a:xfrm>
                <a:off x="7076671" y="3839580"/>
                <a:ext cx="1581617" cy="246651"/>
              </a:xfrm>
              <a:prstGeom prst="rect">
                <a:avLst/>
              </a:prstGeom>
              <a:noFill/>
            </p:spPr>
            <p:txBody>
              <a:bodyPr wrap="none" rtlCol="0">
                <a:spAutoFit/>
              </a:bodyPr>
              <a:lstStyle/>
              <a:p>
                <a:r>
                  <a:rPr lang="zh-CN" altLang="en-US" sz="1467" b="1" dirty="0">
                    <a:solidFill>
                      <a:schemeClr val="tx1">
                        <a:lumMod val="65000"/>
                        <a:lumOff val="35000"/>
                      </a:schemeClr>
                    </a:solidFill>
                    <a:latin typeface="+mn-ea"/>
                  </a:rPr>
                  <a:t>卡扣长条枕旅行三件套</a:t>
                </a:r>
              </a:p>
            </p:txBody>
          </p:sp>
          <p:sp>
            <p:nvSpPr>
              <p:cNvPr id="32" name="文本框 46"/>
              <p:cNvSpPr txBox="1"/>
              <p:nvPr/>
            </p:nvSpPr>
            <p:spPr>
              <a:xfrm>
                <a:off x="7076671" y="4060306"/>
                <a:ext cx="2481215" cy="1739285"/>
              </a:xfrm>
              <a:prstGeom prst="rect">
                <a:avLst/>
              </a:prstGeom>
              <a:noFill/>
            </p:spPr>
            <p:txBody>
              <a:bodyPr wrap="none" rtlCol="0">
                <a:spAutoFit/>
              </a:bodyPr>
              <a:lstStyle/>
              <a:p>
                <a:pPr>
                  <a:lnSpc>
                    <a:spcPct val="120000"/>
                  </a:lnSpc>
                </a:pPr>
                <a:r>
                  <a:rPr lang="en-US" altLang="zh-CN" sz="1067" dirty="0">
                    <a:solidFill>
                      <a:schemeClr val="tx1">
                        <a:lumMod val="65000"/>
                        <a:lumOff val="35000"/>
                      </a:schemeClr>
                    </a:solidFill>
                    <a:latin typeface="微软雅黑" panose="020B0503020204020204" charset="-122"/>
                    <a:ea typeface="微软雅黑" panose="020B0503020204020204" charset="-122"/>
                  </a:rPr>
                  <a:t>· </a:t>
                </a:r>
                <a:r>
                  <a:rPr lang="zh-CN" altLang="en-US" sz="1067" dirty="0">
                    <a:solidFill>
                      <a:schemeClr val="tx1">
                        <a:lumMod val="65000"/>
                        <a:lumOff val="35000"/>
                      </a:schemeClr>
                    </a:solidFill>
                    <a:latin typeface="微软雅黑" panose="020B0503020204020204" charset="-122"/>
                    <a:ea typeface="微软雅黑" panose="020B0503020204020204" charset="-122"/>
                  </a:rPr>
                  <a:t>货 号：</a:t>
                </a:r>
                <a:r>
                  <a:rPr lang="en-US" altLang="zh-CN" sz="1067" b="1" dirty="0">
                    <a:solidFill>
                      <a:schemeClr val="tx1">
                        <a:lumMod val="65000"/>
                        <a:lumOff val="35000"/>
                      </a:schemeClr>
                    </a:solidFill>
                    <a:latin typeface="微软雅黑" panose="020B0503020204020204" charset="-122"/>
                    <a:ea typeface="微软雅黑" panose="020B0503020204020204" charset="-122"/>
                  </a:rPr>
                  <a:t>TH-ES-Q200-3</a:t>
                </a:r>
              </a:p>
              <a:p>
                <a:pPr>
                  <a:lnSpc>
                    <a:spcPct val="120000"/>
                  </a:lnSpc>
                </a:pPr>
                <a:r>
                  <a:rPr lang="en-US" altLang="zh-CN" sz="1067" dirty="0">
                    <a:solidFill>
                      <a:schemeClr val="tx1">
                        <a:lumMod val="65000"/>
                        <a:lumOff val="35000"/>
                      </a:schemeClr>
                    </a:solidFill>
                    <a:latin typeface="微软雅黑" panose="020B0503020204020204" charset="-122"/>
                    <a:ea typeface="微软雅黑" panose="020B0503020204020204" charset="-122"/>
                  </a:rPr>
                  <a:t>· </a:t>
                </a:r>
                <a:r>
                  <a:rPr lang="zh-CN" altLang="en-US" sz="1067" dirty="0">
                    <a:solidFill>
                      <a:schemeClr val="tx1">
                        <a:lumMod val="65000"/>
                        <a:lumOff val="35000"/>
                      </a:schemeClr>
                    </a:solidFill>
                    <a:latin typeface="微软雅黑" panose="020B0503020204020204" charset="-122"/>
                    <a:ea typeface="微软雅黑" panose="020B0503020204020204" charset="-122"/>
                  </a:rPr>
                  <a:t>组 合：卡扣长条枕</a:t>
                </a:r>
                <a:r>
                  <a:rPr lang="en-US" altLang="zh-CN" sz="1067" dirty="0">
                    <a:solidFill>
                      <a:schemeClr val="tx1">
                        <a:lumMod val="65000"/>
                        <a:lumOff val="35000"/>
                      </a:schemeClr>
                    </a:solidFill>
                    <a:latin typeface="微软雅黑" panose="020B0503020204020204" charset="-122"/>
                    <a:ea typeface="微软雅黑" panose="020B0503020204020204" charset="-122"/>
                  </a:rPr>
                  <a:t>+</a:t>
                </a:r>
                <a:r>
                  <a:rPr lang="zh-CN" altLang="en-US" sz="1067" dirty="0">
                    <a:solidFill>
                      <a:schemeClr val="tx1">
                        <a:lumMod val="65000"/>
                        <a:lumOff val="35000"/>
                      </a:schemeClr>
                    </a:solidFill>
                    <a:latin typeface="微软雅黑" panose="020B0503020204020204" charset="-122"/>
                    <a:ea typeface="微软雅黑" panose="020B0503020204020204" charset="-122"/>
                  </a:rPr>
                  <a:t>搭搭毯</a:t>
                </a:r>
                <a:r>
                  <a:rPr lang="en-US" altLang="zh-CN" sz="1067" dirty="0">
                    <a:solidFill>
                      <a:schemeClr val="tx1">
                        <a:lumMod val="65000"/>
                        <a:lumOff val="35000"/>
                      </a:schemeClr>
                    </a:solidFill>
                    <a:latin typeface="微软雅黑" panose="020B0503020204020204" charset="-122"/>
                    <a:ea typeface="微软雅黑" panose="020B0503020204020204" charset="-122"/>
                  </a:rPr>
                  <a:t>+</a:t>
                </a:r>
                <a:r>
                  <a:rPr lang="zh-CN" altLang="en-US" sz="1067" dirty="0">
                    <a:solidFill>
                      <a:schemeClr val="tx1">
                        <a:lumMod val="65000"/>
                        <a:lumOff val="35000"/>
                      </a:schemeClr>
                    </a:solidFill>
                    <a:latin typeface="微软雅黑" panose="020B0503020204020204" charset="-122"/>
                    <a:ea typeface="微软雅黑" panose="020B0503020204020204" charset="-122"/>
                  </a:rPr>
                  <a:t>眼罩</a:t>
                </a:r>
              </a:p>
              <a:p>
                <a:pPr>
                  <a:lnSpc>
                    <a:spcPct val="120000"/>
                  </a:lnSpc>
                </a:pPr>
                <a:r>
                  <a:rPr lang="en-US" altLang="zh-CN" sz="1067" dirty="0">
                    <a:solidFill>
                      <a:schemeClr val="tx1">
                        <a:lumMod val="65000"/>
                        <a:lumOff val="35000"/>
                      </a:schemeClr>
                    </a:solidFill>
                    <a:latin typeface="微软雅黑" panose="020B0503020204020204" charset="-122"/>
                    <a:ea typeface="微软雅黑" panose="020B0503020204020204" charset="-122"/>
                  </a:rPr>
                  <a:t>· </a:t>
                </a:r>
                <a:r>
                  <a:rPr lang="zh-CN" altLang="en-US" sz="1067" dirty="0">
                    <a:solidFill>
                      <a:schemeClr val="tx1">
                        <a:lumMod val="65000"/>
                        <a:lumOff val="35000"/>
                      </a:schemeClr>
                    </a:solidFill>
                    <a:latin typeface="微软雅黑" panose="020B0503020204020204" charset="-122"/>
                    <a:ea typeface="微软雅黑" panose="020B0503020204020204" charset="-122"/>
                  </a:rPr>
                  <a:t>面 料：长条枕</a:t>
                </a:r>
                <a:r>
                  <a:rPr lang="en-US" altLang="zh-CN" sz="1067" dirty="0">
                    <a:solidFill>
                      <a:schemeClr val="tx1">
                        <a:lumMod val="65000"/>
                        <a:lumOff val="35000"/>
                      </a:schemeClr>
                    </a:solidFill>
                    <a:latin typeface="微软雅黑" panose="020B0503020204020204" charset="-122"/>
                    <a:ea typeface="微软雅黑" panose="020B0503020204020204" charset="-122"/>
                  </a:rPr>
                  <a:t>+</a:t>
                </a:r>
                <a:r>
                  <a:rPr lang="zh-CN" altLang="en-US" sz="1067" dirty="0">
                    <a:solidFill>
                      <a:schemeClr val="tx1">
                        <a:lumMod val="65000"/>
                        <a:lumOff val="35000"/>
                      </a:schemeClr>
                    </a:solidFill>
                    <a:latin typeface="微软雅黑" panose="020B0503020204020204" charset="-122"/>
                    <a:ea typeface="微软雅黑" panose="020B0503020204020204" charset="-122"/>
                  </a:rPr>
                  <a:t>眼罩</a:t>
                </a:r>
                <a:r>
                  <a:rPr lang="en-US" altLang="zh-CN" sz="1067" dirty="0">
                    <a:solidFill>
                      <a:schemeClr val="tx1">
                        <a:lumMod val="65000"/>
                        <a:lumOff val="35000"/>
                      </a:schemeClr>
                    </a:solidFill>
                    <a:latin typeface="微软雅黑" panose="020B0503020204020204" charset="-122"/>
                    <a:ea typeface="微软雅黑" panose="020B0503020204020204" charset="-122"/>
                  </a:rPr>
                  <a:t>/</a:t>
                </a:r>
                <a:r>
                  <a:rPr lang="zh-CN" altLang="en-US" sz="1067" dirty="0">
                    <a:solidFill>
                      <a:schemeClr val="tx1">
                        <a:lumMod val="65000"/>
                        <a:lumOff val="35000"/>
                      </a:schemeClr>
                    </a:solidFill>
                    <a:latin typeface="微软雅黑" panose="020B0503020204020204" charset="-122"/>
                    <a:ea typeface="微软雅黑" panose="020B0503020204020204" charset="-122"/>
                  </a:rPr>
                  <a:t>针织布（聚酯纤维）</a:t>
                </a:r>
                <a:endParaRPr lang="en-US" altLang="zh-CN" sz="1067" dirty="0">
                  <a:solidFill>
                    <a:schemeClr val="tx1">
                      <a:lumMod val="65000"/>
                      <a:lumOff val="35000"/>
                    </a:schemeClr>
                  </a:solidFill>
                  <a:latin typeface="微软雅黑" panose="020B0503020204020204" charset="-122"/>
                  <a:ea typeface="微软雅黑" panose="020B0503020204020204" charset="-122"/>
                </a:endParaRPr>
              </a:p>
              <a:p>
                <a:pPr>
                  <a:lnSpc>
                    <a:spcPct val="120000"/>
                  </a:lnSpc>
                </a:pPr>
                <a:r>
                  <a:rPr lang="zh-CN" altLang="en-US" sz="1067" dirty="0">
                    <a:solidFill>
                      <a:schemeClr val="tx1">
                        <a:lumMod val="65000"/>
                        <a:lumOff val="35000"/>
                      </a:schemeClr>
                    </a:solidFill>
                    <a:latin typeface="微软雅黑" panose="020B0503020204020204" charset="-122"/>
                    <a:ea typeface="微软雅黑" panose="020B0503020204020204" charset="-122"/>
                  </a:rPr>
                  <a:t>             毯子</a:t>
                </a:r>
                <a:r>
                  <a:rPr lang="en-US" altLang="zh-CN" sz="1067" dirty="0">
                    <a:solidFill>
                      <a:schemeClr val="tx1">
                        <a:lumMod val="65000"/>
                        <a:lumOff val="35000"/>
                      </a:schemeClr>
                    </a:solidFill>
                    <a:latin typeface="微软雅黑" panose="020B0503020204020204" charset="-122"/>
                    <a:ea typeface="微软雅黑" panose="020B0503020204020204" charset="-122"/>
                  </a:rPr>
                  <a:t>/</a:t>
                </a:r>
                <a:r>
                  <a:rPr lang="zh-CN" altLang="en-US" sz="1067" dirty="0">
                    <a:solidFill>
                      <a:schemeClr val="tx1">
                        <a:lumMod val="65000"/>
                        <a:lumOff val="35000"/>
                      </a:schemeClr>
                    </a:solidFill>
                    <a:latin typeface="微软雅黑" panose="020B0503020204020204" charset="-122"/>
                    <a:ea typeface="微软雅黑" panose="020B0503020204020204" charset="-122"/>
                  </a:rPr>
                  <a:t>金貂绒（聚酯纤维）</a:t>
                </a:r>
                <a:endParaRPr lang="en-US" altLang="zh-CN" sz="1067" dirty="0">
                  <a:solidFill>
                    <a:schemeClr val="tx1">
                      <a:lumMod val="65000"/>
                      <a:lumOff val="35000"/>
                    </a:schemeClr>
                  </a:solidFill>
                  <a:latin typeface="微软雅黑" panose="020B0503020204020204" charset="-122"/>
                  <a:ea typeface="微软雅黑" panose="020B0503020204020204" charset="-122"/>
                </a:endParaRPr>
              </a:p>
              <a:p>
                <a:pPr>
                  <a:lnSpc>
                    <a:spcPct val="120000"/>
                  </a:lnSpc>
                </a:pPr>
                <a:r>
                  <a:rPr lang="en-US" altLang="zh-CN" sz="1067" dirty="0">
                    <a:solidFill>
                      <a:schemeClr val="tx1">
                        <a:lumMod val="65000"/>
                        <a:lumOff val="35000"/>
                      </a:schemeClr>
                    </a:solidFill>
                    <a:latin typeface="微软雅黑" panose="020B0503020204020204" charset="-122"/>
                    <a:ea typeface="微软雅黑" panose="020B0503020204020204" charset="-122"/>
                  </a:rPr>
                  <a:t>· </a:t>
                </a:r>
                <a:r>
                  <a:rPr lang="zh-CN" altLang="en-US" sz="1067" dirty="0">
                    <a:solidFill>
                      <a:schemeClr val="tx1">
                        <a:lumMod val="65000"/>
                        <a:lumOff val="35000"/>
                      </a:schemeClr>
                    </a:solidFill>
                    <a:latin typeface="微软雅黑" panose="020B0503020204020204" charset="-122"/>
                    <a:ea typeface="微软雅黑" panose="020B0503020204020204" charset="-122"/>
                  </a:rPr>
                  <a:t>里 料：涤氨纶 （聚酯纤维） </a:t>
                </a:r>
                <a:endParaRPr lang="en-US" altLang="zh-CN" sz="1067" dirty="0">
                  <a:solidFill>
                    <a:schemeClr val="tx1">
                      <a:lumMod val="65000"/>
                      <a:lumOff val="35000"/>
                    </a:schemeClr>
                  </a:solidFill>
                  <a:latin typeface="微软雅黑" panose="020B0503020204020204" charset="-122"/>
                  <a:ea typeface="微软雅黑" panose="020B0503020204020204" charset="-122"/>
                </a:endParaRPr>
              </a:p>
              <a:p>
                <a:pPr>
                  <a:lnSpc>
                    <a:spcPct val="120000"/>
                  </a:lnSpc>
                </a:pPr>
                <a:r>
                  <a:rPr lang="en-US" altLang="zh-CN" sz="1067" dirty="0">
                    <a:solidFill>
                      <a:schemeClr val="tx1">
                        <a:lumMod val="65000"/>
                        <a:lumOff val="35000"/>
                      </a:schemeClr>
                    </a:solidFill>
                    <a:latin typeface="微软雅黑" panose="020B0503020204020204" charset="-122"/>
                    <a:ea typeface="微软雅黑" panose="020B0503020204020204" charset="-122"/>
                  </a:rPr>
                  <a:t>· </a:t>
                </a:r>
                <a:r>
                  <a:rPr lang="zh-CN" altLang="en-US" sz="1067" dirty="0">
                    <a:solidFill>
                      <a:schemeClr val="tx1">
                        <a:lumMod val="65000"/>
                        <a:lumOff val="35000"/>
                      </a:schemeClr>
                    </a:solidFill>
                    <a:latin typeface="微软雅黑" panose="020B0503020204020204" charset="-122"/>
                    <a:ea typeface="微软雅黑" panose="020B0503020204020204" charset="-122"/>
                  </a:rPr>
                  <a:t>内 芯：</a:t>
                </a:r>
                <a:r>
                  <a:rPr lang="en-US" altLang="zh-CN" sz="1067" dirty="0">
                    <a:solidFill>
                      <a:schemeClr val="tx1">
                        <a:lumMod val="65000"/>
                        <a:lumOff val="35000"/>
                      </a:schemeClr>
                    </a:solidFill>
                    <a:latin typeface="微软雅黑" panose="020B0503020204020204" charset="-122"/>
                    <a:ea typeface="微软雅黑" panose="020B0503020204020204" charset="-122"/>
                  </a:rPr>
                  <a:t>U</a:t>
                </a:r>
                <a:r>
                  <a:rPr lang="zh-CN" altLang="en-US" sz="1067" dirty="0">
                    <a:solidFill>
                      <a:schemeClr val="tx1">
                        <a:lumMod val="65000"/>
                        <a:lumOff val="35000"/>
                      </a:schemeClr>
                    </a:solidFill>
                    <a:latin typeface="微软雅黑" panose="020B0503020204020204" charset="-122"/>
                    <a:ea typeface="微软雅黑" panose="020B0503020204020204" charset="-122"/>
                  </a:rPr>
                  <a:t>枕</a:t>
                </a:r>
                <a:r>
                  <a:rPr lang="en-US" altLang="zh-CN" sz="1067" dirty="0">
                    <a:solidFill>
                      <a:schemeClr val="tx1">
                        <a:lumMod val="65000"/>
                        <a:lumOff val="35000"/>
                      </a:schemeClr>
                    </a:solidFill>
                    <a:latin typeface="微软雅黑" panose="020B0503020204020204" charset="-122"/>
                    <a:ea typeface="微软雅黑" panose="020B0503020204020204" charset="-122"/>
                  </a:rPr>
                  <a:t>/</a:t>
                </a:r>
                <a:r>
                  <a:rPr lang="zh-CN" altLang="en-US" sz="1067" dirty="0">
                    <a:solidFill>
                      <a:schemeClr val="tx1">
                        <a:lumMod val="65000"/>
                        <a:lumOff val="35000"/>
                      </a:schemeClr>
                    </a:solidFill>
                    <a:latin typeface="微软雅黑" panose="020B0503020204020204" charset="-122"/>
                    <a:ea typeface="微软雅黑" panose="020B0503020204020204" charset="-122"/>
                  </a:rPr>
                  <a:t>环保纳米粒子</a:t>
                </a:r>
              </a:p>
              <a:p>
                <a:pPr>
                  <a:lnSpc>
                    <a:spcPct val="120000"/>
                  </a:lnSpc>
                </a:pPr>
                <a:r>
                  <a:rPr lang="en-US" altLang="zh-CN" sz="1067" dirty="0">
                    <a:solidFill>
                      <a:schemeClr val="tx1">
                        <a:lumMod val="65000"/>
                        <a:lumOff val="35000"/>
                      </a:schemeClr>
                    </a:solidFill>
                    <a:latin typeface="微软雅黑" panose="020B0503020204020204" charset="-122"/>
                    <a:ea typeface="微软雅黑" panose="020B0503020204020204" charset="-122"/>
                  </a:rPr>
                  <a:t>· </a:t>
                </a:r>
                <a:r>
                  <a:rPr lang="zh-CN" altLang="en-US" sz="1067" dirty="0">
                    <a:solidFill>
                      <a:schemeClr val="tx1">
                        <a:lumMod val="65000"/>
                        <a:lumOff val="35000"/>
                      </a:schemeClr>
                    </a:solidFill>
                    <a:latin typeface="微软雅黑" panose="020B0503020204020204" charset="-122"/>
                    <a:ea typeface="微软雅黑" panose="020B0503020204020204" charset="-122"/>
                  </a:rPr>
                  <a:t>规 格：长条枕</a:t>
                </a:r>
                <a:r>
                  <a:rPr lang="en-US" altLang="zh-CN" sz="1067" dirty="0">
                    <a:solidFill>
                      <a:schemeClr val="tx1">
                        <a:lumMod val="65000"/>
                        <a:lumOff val="35000"/>
                      </a:schemeClr>
                    </a:solidFill>
                    <a:latin typeface="微软雅黑" panose="020B0503020204020204" charset="-122"/>
                    <a:ea typeface="微软雅黑" panose="020B0503020204020204" charset="-122"/>
                  </a:rPr>
                  <a:t>  73x14x10cm   </a:t>
                </a:r>
                <a:r>
                  <a:rPr lang="zh-CN" altLang="en-US" sz="1067" dirty="0">
                    <a:solidFill>
                      <a:schemeClr val="tx1">
                        <a:lumMod val="65000"/>
                        <a:lumOff val="35000"/>
                      </a:schemeClr>
                    </a:solidFill>
                    <a:latin typeface="微软雅黑" panose="020B0503020204020204" charset="-122"/>
                    <a:ea typeface="微软雅黑" panose="020B0503020204020204" charset="-122"/>
                  </a:rPr>
                  <a:t>毯子</a:t>
                </a:r>
                <a:r>
                  <a:rPr lang="en-US" altLang="zh-CN" sz="1067" dirty="0">
                    <a:solidFill>
                      <a:schemeClr val="tx1">
                        <a:lumMod val="65000"/>
                        <a:lumOff val="35000"/>
                      </a:schemeClr>
                    </a:solidFill>
                    <a:latin typeface="微软雅黑" panose="020B0503020204020204" charset="-122"/>
                    <a:ea typeface="微软雅黑" panose="020B0503020204020204" charset="-122"/>
                  </a:rPr>
                  <a:t>  100x100cm</a:t>
                </a:r>
              </a:p>
              <a:p>
                <a:pPr>
                  <a:lnSpc>
                    <a:spcPct val="120000"/>
                  </a:lnSpc>
                </a:pPr>
                <a:r>
                  <a:rPr lang="en-US" altLang="zh-CN" sz="1067" dirty="0">
                    <a:solidFill>
                      <a:schemeClr val="tx1">
                        <a:lumMod val="65000"/>
                        <a:lumOff val="35000"/>
                      </a:schemeClr>
                    </a:solidFill>
                    <a:latin typeface="微软雅黑" panose="020B0503020204020204" charset="-122"/>
                    <a:ea typeface="微软雅黑" panose="020B0503020204020204" charset="-122"/>
                  </a:rPr>
                  <a:t>· </a:t>
                </a:r>
                <a:r>
                  <a:rPr lang="zh-CN" altLang="en-US" sz="1067" dirty="0">
                    <a:solidFill>
                      <a:schemeClr val="tx1">
                        <a:lumMod val="65000"/>
                        <a:lumOff val="35000"/>
                      </a:schemeClr>
                    </a:solidFill>
                    <a:latin typeface="微软雅黑" panose="020B0503020204020204" charset="-122"/>
                    <a:ea typeface="微软雅黑" panose="020B0503020204020204" charset="-122"/>
                  </a:rPr>
                  <a:t>装箱数：</a:t>
                </a:r>
                <a:r>
                  <a:rPr lang="en-US" altLang="zh-CN" sz="1067" dirty="0">
                    <a:solidFill>
                      <a:schemeClr val="tx1">
                        <a:lumMod val="65000"/>
                        <a:lumOff val="35000"/>
                      </a:schemeClr>
                    </a:solidFill>
                    <a:latin typeface="微软雅黑" panose="020B0503020204020204" charset="-122"/>
                    <a:ea typeface="微软雅黑" panose="020B0503020204020204" charset="-122"/>
                  </a:rPr>
                  <a:t>24</a:t>
                </a:r>
              </a:p>
              <a:p>
                <a:pPr>
                  <a:lnSpc>
                    <a:spcPct val="120000"/>
                  </a:lnSpc>
                </a:pPr>
                <a:endParaRPr lang="en-US" altLang="zh-CN" sz="1067" dirty="0">
                  <a:solidFill>
                    <a:schemeClr val="tx1">
                      <a:lumMod val="65000"/>
                      <a:lumOff val="35000"/>
                    </a:schemeClr>
                  </a:solidFill>
                  <a:latin typeface="微软雅黑" panose="020B0503020204020204" charset="-122"/>
                  <a:ea typeface="微软雅黑" panose="020B0503020204020204" charset="-122"/>
                </a:endParaRPr>
              </a:p>
              <a:p>
                <a:pPr>
                  <a:lnSpc>
                    <a:spcPct val="120000"/>
                  </a:lnSpc>
                </a:pPr>
                <a:r>
                  <a:rPr lang="en-US" altLang="zh-CN" sz="1067" dirty="0">
                    <a:solidFill>
                      <a:schemeClr val="tx1">
                        <a:lumMod val="65000"/>
                        <a:lumOff val="35000"/>
                      </a:schemeClr>
                    </a:solidFill>
                    <a:latin typeface="微软雅黑" panose="020B0503020204020204" charset="-122"/>
                    <a:ea typeface="微软雅黑" panose="020B0503020204020204" charset="-122"/>
                  </a:rPr>
                  <a:t>· </a:t>
                </a:r>
                <a:r>
                  <a:rPr lang="zh-CN" altLang="en-US" sz="1067" dirty="0">
                    <a:solidFill>
                      <a:schemeClr val="tx1">
                        <a:lumMod val="65000"/>
                        <a:lumOff val="35000"/>
                      </a:schemeClr>
                    </a:solidFill>
                    <a:latin typeface="微软雅黑" panose="020B0503020204020204" charset="-122"/>
                    <a:ea typeface="微软雅黑" panose="020B0503020204020204" charset="-122"/>
                  </a:rPr>
                  <a:t>零售价：</a:t>
                </a:r>
                <a:r>
                  <a:rPr lang="en-US" altLang="zh-CN" sz="1067" dirty="0">
                    <a:solidFill>
                      <a:schemeClr val="tx1">
                        <a:lumMod val="65000"/>
                        <a:lumOff val="35000"/>
                      </a:schemeClr>
                    </a:solidFill>
                    <a:latin typeface="微软雅黑" panose="020B0503020204020204" charset="-122"/>
                    <a:ea typeface="微软雅黑" panose="020B0503020204020204" charset="-122"/>
                  </a:rPr>
                  <a:t>275</a:t>
                </a:r>
                <a:r>
                  <a:rPr lang="zh-CN" altLang="en-US" sz="1067" dirty="0">
                    <a:solidFill>
                      <a:schemeClr val="tx1">
                        <a:lumMod val="65000"/>
                        <a:lumOff val="35000"/>
                      </a:schemeClr>
                    </a:solidFill>
                    <a:latin typeface="微软雅黑" panose="020B0503020204020204" charset="-122"/>
                    <a:ea typeface="微软雅黑" panose="020B0503020204020204" charset="-122"/>
                  </a:rPr>
                  <a:t>元</a:t>
                </a:r>
              </a:p>
              <a:p>
                <a:pPr>
                  <a:lnSpc>
                    <a:spcPct val="120000"/>
                  </a:lnSpc>
                </a:pPr>
                <a:r>
                  <a:rPr lang="zh-CN" altLang="en-US" sz="1067" b="1" dirty="0">
                    <a:solidFill>
                      <a:srgbClr val="C00000"/>
                    </a:solidFill>
                    <a:latin typeface="微软雅黑" panose="020B0503020204020204" charset="-122"/>
                    <a:ea typeface="微软雅黑" panose="020B0503020204020204" charset="-122"/>
                    <a:sym typeface="+mn-ea"/>
                  </a:rPr>
                  <a:t>· 特供价：</a:t>
                </a:r>
                <a:r>
                  <a:rPr lang="en-US" altLang="zh-CN" sz="1067" b="1" dirty="0">
                    <a:solidFill>
                      <a:srgbClr val="C00000"/>
                    </a:solidFill>
                    <a:latin typeface="微软雅黑" panose="020B0503020204020204" charset="-122"/>
                    <a:ea typeface="微软雅黑" panose="020B0503020204020204" charset="-122"/>
                    <a:sym typeface="+mn-ea"/>
                  </a:rPr>
                  <a:t>68</a:t>
                </a:r>
                <a:r>
                  <a:rPr lang="zh-CN" altLang="en-US" sz="1067" b="1" dirty="0">
                    <a:solidFill>
                      <a:srgbClr val="C00000"/>
                    </a:solidFill>
                    <a:latin typeface="微软雅黑" panose="020B0503020204020204" charset="-122"/>
                    <a:ea typeface="微软雅黑" panose="020B0503020204020204" charset="-122"/>
                    <a:sym typeface="+mn-ea"/>
                  </a:rPr>
                  <a:t>元</a:t>
                </a:r>
                <a:endParaRPr lang="zh-CN" altLang="en-US" sz="1067" dirty="0">
                  <a:solidFill>
                    <a:srgbClr val="C00000"/>
                  </a:solidFill>
                  <a:latin typeface="微软雅黑" panose="020B0503020204020204" charset="-122"/>
                  <a:ea typeface="微软雅黑" panose="020B0503020204020204" charset="-122"/>
                </a:endParaRPr>
              </a:p>
            </p:txBody>
          </p:sp>
        </p:grpSp>
      </p:grpSp>
      <p:grpSp>
        <p:nvGrpSpPr>
          <p:cNvPr id="35" name="组合 34"/>
          <p:cNvGrpSpPr/>
          <p:nvPr/>
        </p:nvGrpSpPr>
        <p:grpSpPr>
          <a:xfrm>
            <a:off x="2" y="338919"/>
            <a:ext cx="5442314" cy="593632"/>
            <a:chOff x="-8627" y="266898"/>
            <a:chExt cx="4178109" cy="467485"/>
          </a:xfrm>
        </p:grpSpPr>
        <p:grpSp>
          <p:nvGrpSpPr>
            <p:cNvPr id="39" name="组合 38"/>
            <p:cNvGrpSpPr/>
            <p:nvPr/>
          </p:nvGrpSpPr>
          <p:grpSpPr>
            <a:xfrm>
              <a:off x="-8627" y="266898"/>
              <a:ext cx="4178109" cy="467485"/>
              <a:chOff x="180720" y="286904"/>
              <a:chExt cx="3112611" cy="348267"/>
            </a:xfrm>
          </p:grpSpPr>
          <p:sp>
            <p:nvSpPr>
              <p:cNvPr id="40" name="TextBox 39"/>
              <p:cNvSpPr txBox="1"/>
              <p:nvPr/>
            </p:nvSpPr>
            <p:spPr>
              <a:xfrm>
                <a:off x="1042765" y="286904"/>
                <a:ext cx="2250566" cy="282846"/>
              </a:xfrm>
              <a:prstGeom prst="rect">
                <a:avLst/>
              </a:prstGeom>
              <a:noFill/>
            </p:spPr>
            <p:txBody>
              <a:bodyPr wrap="none" rtlCol="0">
                <a:spAutoFit/>
              </a:bodyPr>
              <a:lstStyle/>
              <a:p>
                <a:r>
                  <a:rPr lang="zh-CN" altLang="en-US" sz="2533" b="1" spc="387" dirty="0">
                    <a:solidFill>
                      <a:schemeClr val="bg2">
                        <a:lumMod val="25000"/>
                      </a:schemeClr>
                    </a:solidFill>
                    <a:latin typeface="黑体" panose="02010609060101010101" pitchFamily="49" charset="-122"/>
                    <a:ea typeface="黑体" panose="02010609060101010101" pitchFamily="49" charset="-122"/>
                  </a:rPr>
                  <a:t>卡扣长条枕旅行三件套</a:t>
                </a:r>
              </a:p>
            </p:txBody>
          </p:sp>
          <p:grpSp>
            <p:nvGrpSpPr>
              <p:cNvPr id="43" name="组合 42"/>
              <p:cNvGrpSpPr/>
              <p:nvPr/>
            </p:nvGrpSpPr>
            <p:grpSpPr>
              <a:xfrm rot="16200000">
                <a:off x="692714" y="-225090"/>
                <a:ext cx="348267" cy="1372256"/>
                <a:chOff x="431478" y="-193161"/>
                <a:chExt cx="317215" cy="1496824"/>
              </a:xfrm>
              <a:solidFill>
                <a:srgbClr val="C00000"/>
              </a:solidFill>
            </p:grpSpPr>
            <p:sp>
              <p:nvSpPr>
                <p:cNvPr id="44" name="矩形 43"/>
                <p:cNvSpPr/>
                <p:nvPr/>
              </p:nvSpPr>
              <p:spPr>
                <a:xfrm>
                  <a:off x="431478" y="556068"/>
                  <a:ext cx="45719" cy="74759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45" name="矩形 44"/>
                <p:cNvSpPr/>
                <p:nvPr/>
              </p:nvSpPr>
              <p:spPr>
                <a:xfrm rot="10800000">
                  <a:off x="431478" y="-193161"/>
                  <a:ext cx="317215" cy="94029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pic>
          <p:nvPicPr>
            <p:cNvPr id="37" name="Picture 3" descr="\\Dell-t610\设计部共享\5、宣传推广——汇总\2、历届PPT终稿合集\2、PPT设计资料\艺色PPT资料\2018\未标题-1.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8172" y="363182"/>
              <a:ext cx="991273" cy="279264"/>
            </a:xfrm>
            <a:prstGeom prst="rect">
              <a:avLst/>
            </a:prstGeom>
            <a:noFill/>
            <a:extLst>
              <a:ext uri="{909E8E84-426E-40DD-AFC4-6F175D3DCCD1}">
                <a14:hiddenFill xmlns:a14="http://schemas.microsoft.com/office/drawing/2010/main">
                  <a:solidFill>
                    <a:srgbClr val="FFFFFF"/>
                  </a:solidFill>
                </a14:hiddenFill>
              </a:ext>
            </a:extLst>
          </p:spPr>
        </p:pic>
      </p:grpSp>
      <p:pic>
        <p:nvPicPr>
          <p:cNvPr id="46" name="图片 4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903076" y="5018523"/>
            <a:ext cx="1749496" cy="1713847"/>
          </a:xfrm>
          <a:prstGeom prst="rect">
            <a:avLst/>
          </a:prstGeom>
        </p:spPr>
      </p:pic>
      <p:pic>
        <p:nvPicPr>
          <p:cNvPr id="21" name="图片 20"/>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48987" y="3649748"/>
            <a:ext cx="866516" cy="652051"/>
          </a:xfrm>
          <a:prstGeom prst="rect">
            <a:avLst/>
          </a:prstGeom>
        </p:spPr>
      </p:pic>
    </p:spTree>
    <p:extLst>
      <p:ext uri="{BB962C8B-B14F-4D97-AF65-F5344CB8AC3E}">
        <p14:creationId xmlns:p14="http://schemas.microsoft.com/office/powerpoint/2010/main" val="23328381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9">
            <a:extLst>
              <a:ext uri="{FF2B5EF4-FFF2-40B4-BE49-F238E27FC236}">
                <a16:creationId xmlns:a16="http://schemas.microsoft.com/office/drawing/2014/main" id="{05B638FB-7AA4-428F-9179-B64EFEB7A49C}"/>
              </a:ext>
            </a:extLst>
          </p:cNvPr>
          <p:cNvSpPr txBox="1"/>
          <p:nvPr/>
        </p:nvSpPr>
        <p:spPr>
          <a:xfrm>
            <a:off x="8268073" y="425211"/>
            <a:ext cx="3610335" cy="4237869"/>
          </a:xfrm>
          <a:prstGeom prst="rect">
            <a:avLst/>
          </a:prstGeom>
          <a:noFill/>
        </p:spPr>
        <p:txBody>
          <a:bodyPr wrap="square" lIns="55669" tIns="27834" rIns="55669" bIns="27834">
            <a:spAutoFit/>
          </a:bodyPr>
          <a:lstStyle/>
          <a:p>
            <a:pPr defTabSz="765882" fontAlgn="base">
              <a:lnSpc>
                <a:spcPct val="165000"/>
              </a:lnSpc>
              <a:spcBef>
                <a:spcPct val="0"/>
              </a:spcBef>
              <a:spcAft>
                <a:spcPct val="0"/>
              </a:spcAft>
              <a:defRPr/>
            </a:pPr>
            <a:r>
              <a:rPr lang="zh-CN" altLang="en-US" sz="1200" b="1" dirty="0">
                <a:solidFill>
                  <a:schemeClr val="tx1">
                    <a:lumMod val="65000"/>
                    <a:lumOff val="35000"/>
                  </a:schemeClr>
                </a:solidFill>
                <a:latin typeface="微软雅黑" panose="020B0503020204020204" pitchFamily="34" charset="-122"/>
                <a:ea typeface="微软雅黑" panose="020B0503020204020204" pitchFamily="34" charset="-122"/>
                <a:sym typeface="思源黑体 CN Heavy" pitchFamily="34" charset="-122"/>
              </a:rPr>
              <a:t>杜邦旅行收纳四件套     </a:t>
            </a:r>
            <a:r>
              <a:rPr lang="en-US" altLang="zh-CN" sz="1200" b="1" dirty="0">
                <a:solidFill>
                  <a:schemeClr val="tx1">
                    <a:lumMod val="65000"/>
                    <a:lumOff val="35000"/>
                  </a:schemeClr>
                </a:solidFill>
                <a:latin typeface="微软雅黑" panose="020B0503020204020204" pitchFamily="34" charset="-122"/>
                <a:ea typeface="微软雅黑" panose="020B0503020204020204" pitchFamily="34" charset="-122"/>
                <a:sym typeface="思源黑体 CN Heavy" pitchFamily="34" charset="-122"/>
              </a:rPr>
              <a:t>ZBX-LD4001</a:t>
            </a:r>
          </a:p>
          <a:p>
            <a:pPr defTabSz="765882" fontAlgn="base">
              <a:lnSpc>
                <a:spcPct val="165000"/>
              </a:lnSpc>
              <a:spcBef>
                <a:spcPct val="0"/>
              </a:spcBef>
              <a:spcAft>
                <a:spcPct val="0"/>
              </a:spcAft>
              <a:defRPr/>
            </a:pPr>
            <a:endParaRPr lang="en-US" altLang="zh-CN" sz="1200" b="1" dirty="0">
              <a:solidFill>
                <a:schemeClr val="tx1">
                  <a:lumMod val="65000"/>
                  <a:lumOff val="35000"/>
                </a:schemeClr>
              </a:solidFill>
              <a:latin typeface="微软雅黑" panose="020B0503020204020204" pitchFamily="34" charset="-122"/>
              <a:ea typeface="微软雅黑" panose="020B0503020204020204" pitchFamily="34" charset="-122"/>
            </a:endParaRPr>
          </a:p>
          <a:p>
            <a:pPr indent="-171450">
              <a:lnSpc>
                <a:spcPct val="150000"/>
              </a:lnSpc>
              <a:spcBef>
                <a:spcPct val="0"/>
              </a:spcBef>
              <a:spcAft>
                <a:spcPts val="365"/>
              </a:spcAft>
              <a:buFont typeface="Wingdings" panose="05000000000000000000" pitchFamily="2" charset="2"/>
              <a:buChar char="p"/>
              <a:defRPr/>
            </a:pPr>
            <a:r>
              <a:rPr lang="zh-CN" altLang="en-US" sz="900" dirty="0">
                <a:solidFill>
                  <a:srgbClr val="535353"/>
                </a:solidFill>
                <a:latin typeface="微软雅黑" panose="020B0503020204020204" charset="-122"/>
                <a:ea typeface="微软雅黑" panose="020B0503020204020204" charset="-122"/>
              </a:rPr>
              <a:t>材       质：杜邦纸</a:t>
            </a:r>
            <a:endParaRPr lang="en-US" altLang="zh-CN" sz="900" dirty="0">
              <a:solidFill>
                <a:srgbClr val="535353"/>
              </a:solidFill>
              <a:latin typeface="微软雅黑" panose="020B0503020204020204" charset="-122"/>
              <a:ea typeface="微软雅黑" panose="020B0503020204020204" charset="-122"/>
            </a:endParaRPr>
          </a:p>
          <a:p>
            <a:pPr indent="-171450">
              <a:lnSpc>
                <a:spcPct val="150000"/>
              </a:lnSpc>
              <a:spcBef>
                <a:spcPct val="0"/>
              </a:spcBef>
              <a:spcAft>
                <a:spcPts val="365"/>
              </a:spcAft>
              <a:buFont typeface="Wingdings" panose="05000000000000000000" pitchFamily="2" charset="2"/>
              <a:buChar char="p"/>
              <a:defRPr/>
            </a:pPr>
            <a:r>
              <a:rPr lang="zh-CN" altLang="en-US" sz="900" dirty="0">
                <a:solidFill>
                  <a:srgbClr val="535353"/>
                </a:solidFill>
                <a:latin typeface="微软雅黑" panose="020B0503020204020204" charset="-122"/>
                <a:ea typeface="微软雅黑" panose="020B0503020204020204" charset="-122"/>
              </a:rPr>
              <a:t>颜       色：白色</a:t>
            </a:r>
            <a:endParaRPr lang="en-US" altLang="zh-CN" sz="900" dirty="0">
              <a:solidFill>
                <a:srgbClr val="535353"/>
              </a:solidFill>
              <a:latin typeface="微软雅黑" panose="020B0503020204020204" charset="-122"/>
              <a:ea typeface="微软雅黑" panose="020B0503020204020204" charset="-122"/>
            </a:endParaRPr>
          </a:p>
          <a:p>
            <a:pPr indent="-171450">
              <a:lnSpc>
                <a:spcPct val="150000"/>
              </a:lnSpc>
              <a:spcBef>
                <a:spcPct val="0"/>
              </a:spcBef>
              <a:spcAft>
                <a:spcPts val="365"/>
              </a:spcAft>
              <a:buFont typeface="Wingdings" panose="05000000000000000000" pitchFamily="2" charset="2"/>
              <a:buChar char="p"/>
              <a:defRPr/>
            </a:pPr>
            <a:r>
              <a:rPr lang="zh-CN" altLang="en-US" sz="900" dirty="0">
                <a:solidFill>
                  <a:srgbClr val="535353"/>
                </a:solidFill>
                <a:latin typeface="微软雅黑" panose="020B0503020204020204" charset="-122"/>
                <a:ea typeface="微软雅黑" panose="020B0503020204020204" charset="-122"/>
              </a:rPr>
              <a:t>套件配置：衣物袋</a:t>
            </a:r>
            <a:r>
              <a:rPr lang="en-US" altLang="zh-CN" sz="900" dirty="0">
                <a:solidFill>
                  <a:srgbClr val="535353"/>
                </a:solidFill>
                <a:latin typeface="微软雅黑" panose="020B0503020204020204" charset="-122"/>
                <a:ea typeface="微软雅黑" panose="020B0503020204020204" charset="-122"/>
              </a:rPr>
              <a:t>+</a:t>
            </a:r>
            <a:r>
              <a:rPr lang="zh-CN" altLang="en-US" sz="900" dirty="0">
                <a:solidFill>
                  <a:srgbClr val="535353"/>
                </a:solidFill>
                <a:latin typeface="微软雅黑" panose="020B0503020204020204" charset="-122"/>
                <a:ea typeface="微软雅黑" panose="020B0503020204020204" charset="-122"/>
              </a:rPr>
              <a:t>内衣袋</a:t>
            </a:r>
            <a:r>
              <a:rPr lang="en-US" altLang="zh-CN" sz="900" dirty="0">
                <a:solidFill>
                  <a:srgbClr val="535353"/>
                </a:solidFill>
                <a:latin typeface="微软雅黑" panose="020B0503020204020204" charset="-122"/>
                <a:ea typeface="微软雅黑" panose="020B0503020204020204" charset="-122"/>
              </a:rPr>
              <a:t>+</a:t>
            </a:r>
            <a:r>
              <a:rPr lang="zh-CN" altLang="en-US" sz="900" dirty="0">
                <a:solidFill>
                  <a:srgbClr val="535353"/>
                </a:solidFill>
                <a:latin typeface="微软雅黑" panose="020B0503020204020204" charset="-122"/>
                <a:ea typeface="微软雅黑" panose="020B0503020204020204" charset="-122"/>
              </a:rPr>
              <a:t>鞋袋</a:t>
            </a:r>
            <a:r>
              <a:rPr lang="en-US" altLang="zh-CN" sz="900" dirty="0">
                <a:solidFill>
                  <a:srgbClr val="535353"/>
                </a:solidFill>
                <a:latin typeface="微软雅黑" panose="020B0503020204020204" charset="-122"/>
                <a:ea typeface="微软雅黑" panose="020B0503020204020204" charset="-122"/>
              </a:rPr>
              <a:t>+</a:t>
            </a:r>
            <a:r>
              <a:rPr lang="zh-CN" altLang="en-US" sz="900" dirty="0">
                <a:solidFill>
                  <a:srgbClr val="535353"/>
                </a:solidFill>
                <a:latin typeface="微软雅黑" panose="020B0503020204020204" charset="-122"/>
                <a:ea typeface="微软雅黑" panose="020B0503020204020204" charset="-122"/>
              </a:rPr>
              <a:t>洗漱包</a:t>
            </a:r>
            <a:endParaRPr lang="en-US" altLang="zh-CN" sz="900" dirty="0">
              <a:solidFill>
                <a:srgbClr val="535353"/>
              </a:solidFill>
              <a:latin typeface="微软雅黑" panose="020B0503020204020204" charset="-122"/>
              <a:ea typeface="微软雅黑" panose="020B0503020204020204" charset="-122"/>
            </a:endParaRPr>
          </a:p>
          <a:p>
            <a:pPr indent="-171450">
              <a:lnSpc>
                <a:spcPct val="150000"/>
              </a:lnSpc>
              <a:spcBef>
                <a:spcPct val="0"/>
              </a:spcBef>
              <a:spcAft>
                <a:spcPts val="365"/>
              </a:spcAft>
              <a:buFont typeface="Wingdings" panose="05000000000000000000" pitchFamily="2" charset="2"/>
              <a:buChar char="p"/>
              <a:defRPr/>
            </a:pPr>
            <a:r>
              <a:rPr lang="zh-CN" altLang="en-US" sz="900" dirty="0">
                <a:solidFill>
                  <a:srgbClr val="535353"/>
                </a:solidFill>
                <a:latin typeface="微软雅黑" panose="020B0503020204020204" charset="-122"/>
                <a:ea typeface="微软雅黑" panose="020B0503020204020204" charset="-122"/>
                <a:sym typeface="宋体" panose="02010600030101010101" pitchFamily="2" charset="-122"/>
              </a:rPr>
              <a:t>包       装：</a:t>
            </a:r>
            <a:r>
              <a:rPr lang="en-US" altLang="zh-CN" sz="900" dirty="0">
                <a:solidFill>
                  <a:srgbClr val="535353"/>
                </a:solidFill>
                <a:latin typeface="微软雅黑" panose="020B0503020204020204" charset="-122"/>
                <a:ea typeface="微软雅黑" panose="020B0503020204020204" charset="-122"/>
                <a:sym typeface="宋体" panose="02010600030101010101" pitchFamily="2" charset="-122"/>
              </a:rPr>
              <a:t>PP</a:t>
            </a:r>
            <a:r>
              <a:rPr lang="zh-CN" altLang="en-US" sz="900" dirty="0">
                <a:solidFill>
                  <a:srgbClr val="535353"/>
                </a:solidFill>
                <a:latin typeface="微软雅黑" panose="020B0503020204020204" charset="-122"/>
                <a:ea typeface="微软雅黑" panose="020B0503020204020204" charset="-122"/>
                <a:sym typeface="宋体" panose="02010600030101010101" pitchFamily="2" charset="-122"/>
              </a:rPr>
              <a:t>盒，单套毛重：</a:t>
            </a:r>
            <a:r>
              <a:rPr lang="en-US" altLang="zh-CN" sz="900" dirty="0">
                <a:solidFill>
                  <a:srgbClr val="535353"/>
                </a:solidFill>
                <a:latin typeface="微软雅黑" panose="020B0503020204020204" charset="-122"/>
                <a:ea typeface="微软雅黑" panose="020B0503020204020204" charset="-122"/>
                <a:sym typeface="宋体" panose="02010600030101010101" pitchFamily="2" charset="-122"/>
              </a:rPr>
              <a:t>0.22</a:t>
            </a:r>
            <a:r>
              <a:rPr lang="en-US" altLang="en-US" sz="900" dirty="0">
                <a:solidFill>
                  <a:srgbClr val="535353"/>
                </a:solidFill>
                <a:latin typeface="微软雅黑" panose="020B0503020204020204" charset="-122"/>
                <a:ea typeface="微软雅黑" panose="020B0503020204020204" charset="-122"/>
              </a:rPr>
              <a:t>KG</a:t>
            </a:r>
          </a:p>
          <a:p>
            <a:pPr indent="-171450">
              <a:lnSpc>
                <a:spcPct val="150000"/>
              </a:lnSpc>
              <a:spcBef>
                <a:spcPct val="0"/>
              </a:spcBef>
              <a:spcAft>
                <a:spcPts val="365"/>
              </a:spcAft>
              <a:buFont typeface="Wingdings" panose="05000000000000000000" pitchFamily="2" charset="2"/>
              <a:buChar char="p"/>
              <a:defRPr/>
            </a:pPr>
            <a:r>
              <a:rPr lang="zh-CN" altLang="en-US" sz="900" dirty="0">
                <a:solidFill>
                  <a:srgbClr val="535353"/>
                </a:solidFill>
                <a:latin typeface="微软雅黑" panose="020B0503020204020204" charset="-122"/>
                <a:ea typeface="微软雅黑" panose="020B0503020204020204" charset="-122"/>
              </a:rPr>
              <a:t>装箱规格</a:t>
            </a:r>
            <a:r>
              <a:rPr lang="zh-CN" altLang="en-US" sz="900" dirty="0">
                <a:solidFill>
                  <a:srgbClr val="535353"/>
                </a:solidFill>
                <a:latin typeface="微软雅黑" panose="020B0503020204020204" charset="-122"/>
                <a:ea typeface="微软雅黑" panose="020B0503020204020204" charset="-122"/>
                <a:sym typeface="宋体" panose="02010600030101010101" pitchFamily="2" charset="-122"/>
              </a:rPr>
              <a:t>：</a:t>
            </a:r>
            <a:r>
              <a:rPr lang="en-US" altLang="zh-CN" sz="900" dirty="0">
                <a:solidFill>
                  <a:srgbClr val="535353"/>
                </a:solidFill>
                <a:latin typeface="微软雅黑" panose="020B0503020204020204" charset="-122"/>
                <a:ea typeface="微软雅黑" panose="020B0503020204020204" charset="-122"/>
                <a:sym typeface="宋体" panose="02010600030101010101" pitchFamily="2" charset="-122"/>
              </a:rPr>
              <a:t>40</a:t>
            </a:r>
            <a:r>
              <a:rPr lang="zh-CN" altLang="en-US" sz="900" dirty="0">
                <a:solidFill>
                  <a:srgbClr val="535353"/>
                </a:solidFill>
                <a:latin typeface="微软雅黑" panose="020B0503020204020204" charset="-122"/>
                <a:ea typeface="微软雅黑" panose="020B0503020204020204" charset="-122"/>
                <a:sym typeface="宋体" panose="02010600030101010101" pitchFamily="2" charset="-122"/>
              </a:rPr>
              <a:t>套</a:t>
            </a:r>
            <a:r>
              <a:rPr lang="en-US" altLang="zh-CN" sz="900" dirty="0">
                <a:solidFill>
                  <a:srgbClr val="535353"/>
                </a:solidFill>
                <a:latin typeface="微软雅黑" panose="020B0503020204020204" charset="-122"/>
                <a:ea typeface="微软雅黑" panose="020B0503020204020204" charset="-122"/>
                <a:sym typeface="宋体" panose="02010600030101010101" pitchFamily="2" charset="-122"/>
              </a:rPr>
              <a:t>/</a:t>
            </a:r>
            <a:r>
              <a:rPr lang="zh-CN" altLang="en-US" sz="900" dirty="0">
                <a:solidFill>
                  <a:srgbClr val="535353"/>
                </a:solidFill>
                <a:latin typeface="微软雅黑" panose="020B0503020204020204" charset="-122"/>
                <a:ea typeface="微软雅黑" panose="020B0503020204020204" charset="-122"/>
                <a:sym typeface="宋体" panose="02010600030101010101" pitchFamily="2" charset="-122"/>
              </a:rPr>
              <a:t>箱，外箱尺寸：</a:t>
            </a:r>
            <a:r>
              <a:rPr lang="en-US" altLang="zh-CN" sz="900" dirty="0">
                <a:solidFill>
                  <a:srgbClr val="535353"/>
                </a:solidFill>
                <a:latin typeface="微软雅黑" panose="020B0503020204020204" charset="-122"/>
                <a:ea typeface="微软雅黑" panose="020B0503020204020204" charset="-122"/>
                <a:sym typeface="宋体" panose="02010600030101010101" pitchFamily="2" charset="-122"/>
              </a:rPr>
              <a:t>50*37*48CM</a:t>
            </a:r>
            <a:endParaRPr lang="en-US" altLang="en-US" sz="900" dirty="0">
              <a:solidFill>
                <a:srgbClr val="535353"/>
              </a:solidFill>
              <a:latin typeface="微软雅黑" panose="020B0503020204020204" charset="-122"/>
              <a:ea typeface="微软雅黑" panose="020B0503020204020204" charset="-122"/>
            </a:endParaRPr>
          </a:p>
          <a:p>
            <a:pPr indent="-171450">
              <a:lnSpc>
                <a:spcPct val="150000"/>
              </a:lnSpc>
              <a:spcBef>
                <a:spcPct val="0"/>
              </a:spcBef>
              <a:spcAft>
                <a:spcPts val="365"/>
              </a:spcAft>
              <a:buFont typeface="Wingdings" panose="05000000000000000000" pitchFamily="2" charset="2"/>
              <a:buChar char="p"/>
              <a:defRPr/>
            </a:pPr>
            <a:r>
              <a:rPr lang="en-US" altLang="zh-CN" sz="900" dirty="0">
                <a:solidFill>
                  <a:srgbClr val="535353"/>
                </a:solidFill>
                <a:latin typeface="微软雅黑" panose="020B0503020204020204" charset="-122"/>
                <a:ea typeface="微软雅黑" panose="020B0503020204020204" charset="-122"/>
              </a:rPr>
              <a:t>LOGO</a:t>
            </a:r>
            <a:r>
              <a:rPr lang="zh-CN" altLang="en-US" sz="900" dirty="0">
                <a:solidFill>
                  <a:srgbClr val="535353"/>
                </a:solidFill>
                <a:latin typeface="微软雅黑" panose="020B0503020204020204" charset="-122"/>
                <a:ea typeface="微软雅黑" panose="020B0503020204020204" charset="-122"/>
              </a:rPr>
              <a:t>工艺：丝印</a:t>
            </a:r>
            <a:endParaRPr lang="en-US" altLang="zh-CN" sz="900" dirty="0">
              <a:solidFill>
                <a:srgbClr val="535353"/>
              </a:solidFill>
              <a:latin typeface="微软雅黑" panose="020B0503020204020204" charset="-122"/>
              <a:ea typeface="微软雅黑" panose="020B0503020204020204" charset="-122"/>
            </a:endParaRPr>
          </a:p>
          <a:p>
            <a:pPr indent="-171450">
              <a:lnSpc>
                <a:spcPct val="150000"/>
              </a:lnSpc>
              <a:spcBef>
                <a:spcPct val="0"/>
              </a:spcBef>
              <a:spcAft>
                <a:spcPts val="365"/>
              </a:spcAft>
              <a:buFont typeface="Wingdings" panose="05000000000000000000" pitchFamily="2" charset="2"/>
              <a:buChar char="p"/>
              <a:defRPr/>
            </a:pPr>
            <a:r>
              <a:rPr lang="zh-CN" altLang="en-US" sz="900" dirty="0">
                <a:solidFill>
                  <a:srgbClr val="535353"/>
                </a:solidFill>
                <a:latin typeface="微软雅黑" panose="020B0503020204020204" charset="-122"/>
                <a:ea typeface="微软雅黑" panose="020B0503020204020204" charset="-122"/>
              </a:rPr>
              <a:t>备        注：定制款</a:t>
            </a:r>
            <a:r>
              <a:rPr lang="en-US" altLang="zh-CN" sz="900" dirty="0">
                <a:solidFill>
                  <a:srgbClr val="535353"/>
                </a:solidFill>
                <a:latin typeface="微软雅黑" panose="020B0503020204020204" charset="-122"/>
                <a:ea typeface="微软雅黑" panose="020B0503020204020204" charset="-122"/>
              </a:rPr>
              <a:t>,</a:t>
            </a:r>
            <a:r>
              <a:rPr lang="zh-CN" altLang="en-US" sz="900" dirty="0">
                <a:solidFill>
                  <a:srgbClr val="535353"/>
                </a:solidFill>
                <a:latin typeface="微软雅黑" panose="020B0503020204020204" charset="-122"/>
                <a:ea typeface="微软雅黑" panose="020B0503020204020204" charset="-122"/>
              </a:rPr>
              <a:t>不备库存</a:t>
            </a:r>
            <a:endParaRPr lang="en-US" altLang="zh-CN" sz="900" dirty="0">
              <a:solidFill>
                <a:srgbClr val="535353"/>
              </a:solidFill>
              <a:latin typeface="微软雅黑" panose="020B0503020204020204" charset="-122"/>
              <a:ea typeface="微软雅黑" panose="020B0503020204020204" charset="-122"/>
            </a:endParaRPr>
          </a:p>
          <a:p>
            <a:pPr indent="-171450">
              <a:lnSpc>
                <a:spcPct val="150000"/>
              </a:lnSpc>
              <a:spcBef>
                <a:spcPct val="0"/>
              </a:spcBef>
              <a:spcAft>
                <a:spcPts val="365"/>
              </a:spcAft>
              <a:buFont typeface="Wingdings" panose="05000000000000000000" pitchFamily="2" charset="2"/>
              <a:buChar char="p"/>
              <a:defRPr/>
            </a:pPr>
            <a:r>
              <a:rPr lang="zh-CN" altLang="en-US" sz="900" b="1" dirty="0">
                <a:latin typeface="微软雅黑" panose="020B0503020204020204" charset="-122"/>
                <a:ea typeface="微软雅黑" panose="020B0503020204020204" charset="-122"/>
              </a:rPr>
              <a:t>供  货  价：￥</a:t>
            </a:r>
            <a:r>
              <a:rPr lang="en-US" altLang="zh-CN" sz="900" b="1" dirty="0">
                <a:latin typeface="微软雅黑" panose="020B0503020204020204" charset="-122"/>
                <a:ea typeface="微软雅黑" panose="020B0503020204020204" charset="-122"/>
              </a:rPr>
              <a:t>79.00</a:t>
            </a:r>
            <a:r>
              <a:rPr lang="zh-CN" altLang="en-US" sz="900" b="1" dirty="0">
                <a:latin typeface="微软雅黑" panose="020B0503020204020204" charset="-122"/>
                <a:ea typeface="微软雅黑" panose="020B0503020204020204" charset="-122"/>
              </a:rPr>
              <a:t> </a:t>
            </a:r>
            <a:r>
              <a:rPr lang="en-US" altLang="zh-CN" sz="900" b="1" dirty="0">
                <a:latin typeface="微软雅黑" panose="020B0503020204020204" charset="-122"/>
                <a:ea typeface="微软雅黑" panose="020B0503020204020204" charset="-122"/>
              </a:rPr>
              <a:t>| </a:t>
            </a:r>
            <a:r>
              <a:rPr lang="zh-CN" altLang="en-US" sz="900" b="1" dirty="0">
                <a:latin typeface="微软雅黑" panose="020B0503020204020204" charset="-122"/>
                <a:ea typeface="微软雅黑" panose="020B0503020204020204" charset="-122"/>
                <a:sym typeface="宋体" panose="02010600030101010101" pitchFamily="2" charset="-122"/>
              </a:rPr>
              <a:t>不含税运</a:t>
            </a:r>
            <a:endParaRPr lang="en-US" altLang="zh-CN" sz="900" b="1" dirty="0">
              <a:latin typeface="微软雅黑" panose="020B0503020204020204" charset="-122"/>
              <a:ea typeface="微软雅黑" panose="020B0503020204020204" charset="-122"/>
              <a:sym typeface="宋体" panose="02010600030101010101" pitchFamily="2" charset="-122"/>
            </a:endParaRPr>
          </a:p>
          <a:p>
            <a:pPr>
              <a:lnSpc>
                <a:spcPct val="165000"/>
              </a:lnSpc>
              <a:spcBef>
                <a:spcPct val="0"/>
              </a:spcBef>
              <a:spcAft>
                <a:spcPts val="365"/>
              </a:spcAft>
              <a:defRPr/>
            </a:pPr>
            <a:endParaRPr lang="en-US" altLang="zh-CN" sz="900" dirty="0">
              <a:solidFill>
                <a:srgbClr val="535353"/>
              </a:solidFill>
              <a:latin typeface="微软雅黑" panose="020B0503020204020204" charset="-122"/>
              <a:ea typeface="微软雅黑" panose="020B0503020204020204" charset="-122"/>
              <a:cs typeface="微软雅黑" panose="020B0503020204020204" charset="-122"/>
            </a:endParaRPr>
          </a:p>
          <a:p>
            <a:pPr>
              <a:lnSpc>
                <a:spcPct val="200000"/>
              </a:lnSpc>
              <a:spcBef>
                <a:spcPct val="0"/>
              </a:spcBef>
              <a:spcAft>
                <a:spcPts val="365"/>
              </a:spcAft>
              <a:buFont typeface="Wingdings" panose="05000000000000000000" pitchFamily="2" charset="2"/>
              <a:buChar char="p"/>
              <a:defRPr/>
            </a:pPr>
            <a:r>
              <a:rPr lang="zh-CN" altLang="en-US" sz="900" dirty="0">
                <a:solidFill>
                  <a:srgbClr val="535353"/>
                </a:solidFill>
                <a:latin typeface="微软雅黑" panose="020B0503020204020204" charset="-122"/>
                <a:ea typeface="微软雅黑" panose="020B0503020204020204" charset="-122"/>
              </a:rPr>
              <a:t>  产品特点</a:t>
            </a:r>
            <a:endParaRPr lang="en-US" altLang="zh-CN" sz="900" dirty="0">
              <a:solidFill>
                <a:srgbClr val="535353"/>
              </a:solidFill>
              <a:latin typeface="微软雅黑" panose="020B0503020204020204" charset="-122"/>
              <a:ea typeface="微软雅黑" panose="020B0503020204020204" charset="-122"/>
              <a:sym typeface="微软雅黑" panose="020B0503020204020204" charset="-122"/>
            </a:endParaRPr>
          </a:p>
          <a:p>
            <a:pPr>
              <a:lnSpc>
                <a:spcPct val="200000"/>
              </a:lnSpc>
              <a:spcBef>
                <a:spcPct val="0"/>
              </a:spcBef>
              <a:spcAft>
                <a:spcPts val="365"/>
              </a:spcAft>
              <a:defRPr/>
            </a:pPr>
            <a:r>
              <a:rPr lang="zh-CN" altLang="en-US" sz="900" dirty="0">
                <a:solidFill>
                  <a:srgbClr val="535353"/>
                </a:solidFill>
                <a:latin typeface="微软雅黑" panose="020B0503020204020204" charset="-122"/>
                <a:ea typeface="微软雅黑" panose="020B0503020204020204" charset="-122"/>
                <a:sym typeface="微软雅黑" panose="020B0503020204020204" charset="-122"/>
              </a:rPr>
              <a:t>设计简约，低碳环保，采用黑白经典色调搭配，经典时尚大方</a:t>
            </a:r>
            <a:r>
              <a:rPr lang="en-US" altLang="zh-CN" sz="900" dirty="0">
                <a:solidFill>
                  <a:srgbClr val="535353"/>
                </a:solidFill>
                <a:latin typeface="微软雅黑" panose="020B0503020204020204" charset="-122"/>
                <a:ea typeface="微软雅黑" panose="020B0503020204020204" charset="-122"/>
                <a:sym typeface="微软雅黑" panose="020B0503020204020204" charset="-122"/>
              </a:rPr>
              <a:t>.</a:t>
            </a:r>
          </a:p>
          <a:p>
            <a:pPr>
              <a:lnSpc>
                <a:spcPct val="200000"/>
              </a:lnSpc>
              <a:spcBef>
                <a:spcPct val="0"/>
              </a:spcBef>
              <a:spcAft>
                <a:spcPts val="365"/>
              </a:spcAft>
              <a:defRPr/>
            </a:pPr>
            <a:r>
              <a:rPr lang="zh-CN" altLang="en-US" sz="900" dirty="0">
                <a:solidFill>
                  <a:srgbClr val="535353"/>
                </a:solidFill>
                <a:latin typeface="微软雅黑" panose="020B0503020204020204" charset="-122"/>
                <a:ea typeface="微软雅黑" panose="020B0503020204020204" charset="-122"/>
                <a:sym typeface="微软雅黑" panose="020B0503020204020204" charset="-122"/>
              </a:rPr>
              <a:t>特殊面料</a:t>
            </a:r>
            <a:r>
              <a:rPr lang="en-US" altLang="zh-CN" sz="900" dirty="0">
                <a:solidFill>
                  <a:srgbClr val="535353"/>
                </a:solidFill>
                <a:latin typeface="微软雅黑" panose="020B0503020204020204" charset="-122"/>
                <a:ea typeface="微软雅黑" panose="020B0503020204020204" charset="-122"/>
                <a:sym typeface="微软雅黑" panose="020B0503020204020204" charset="-122"/>
              </a:rPr>
              <a:t>-</a:t>
            </a:r>
            <a:r>
              <a:rPr lang="zh-CN" altLang="en-US" sz="900" dirty="0">
                <a:solidFill>
                  <a:srgbClr val="535353"/>
                </a:solidFill>
                <a:latin typeface="微软雅黑" panose="020B0503020204020204" charset="-122"/>
                <a:ea typeface="微软雅黑" panose="020B0503020204020204" charset="-122"/>
                <a:sym typeface="微软雅黑" panose="020B0503020204020204" charset="-122"/>
              </a:rPr>
              <a:t>采用特种杜邦纸面料，质软，轻便，清爽干净，耐用</a:t>
            </a:r>
          </a:p>
          <a:p>
            <a:pPr>
              <a:lnSpc>
                <a:spcPct val="200000"/>
              </a:lnSpc>
              <a:spcBef>
                <a:spcPct val="0"/>
              </a:spcBef>
              <a:spcAft>
                <a:spcPts val="365"/>
              </a:spcAft>
              <a:defRPr/>
            </a:pPr>
            <a:r>
              <a:rPr lang="zh-CN" altLang="en-US" sz="900" dirty="0">
                <a:solidFill>
                  <a:srgbClr val="535353"/>
                </a:solidFill>
                <a:latin typeface="微软雅黑" panose="020B0503020204020204" charset="-122"/>
                <a:ea typeface="微软雅黑" panose="020B0503020204020204" charset="-122"/>
                <a:sym typeface="微软雅黑" panose="020B0503020204020204" charset="-122"/>
              </a:rPr>
              <a:t>收纳有道</a:t>
            </a:r>
            <a:r>
              <a:rPr lang="en-US" altLang="zh-CN" sz="900" dirty="0">
                <a:solidFill>
                  <a:srgbClr val="535353"/>
                </a:solidFill>
                <a:latin typeface="微软雅黑" panose="020B0503020204020204" charset="-122"/>
                <a:ea typeface="微软雅黑" panose="020B0503020204020204" charset="-122"/>
                <a:sym typeface="微软雅黑" panose="020B0503020204020204" charset="-122"/>
              </a:rPr>
              <a:t>-</a:t>
            </a:r>
            <a:r>
              <a:rPr lang="zh-CN" altLang="en-US" sz="900" dirty="0">
                <a:solidFill>
                  <a:srgbClr val="535353"/>
                </a:solidFill>
                <a:latin typeface="微软雅黑" panose="020B0503020204020204" charset="-122"/>
                <a:ea typeface="微软雅黑" panose="020B0503020204020204" charset="-122"/>
                <a:sym typeface="微软雅黑" panose="020B0503020204020204" charset="-122"/>
              </a:rPr>
              <a:t>差旅用品分类收纳，四个套件组合设计，方便收纳取用</a:t>
            </a:r>
            <a:endParaRPr lang="en-US" altLang="zh-CN" sz="900" dirty="0">
              <a:solidFill>
                <a:srgbClr val="535353"/>
              </a:solidFill>
              <a:latin typeface="微软雅黑" panose="020B0503020204020204" charset="-122"/>
              <a:ea typeface="微软雅黑" panose="020B0503020204020204" charset="-122"/>
              <a:sym typeface="微软雅黑" panose="020B0503020204020204" charset="-122"/>
            </a:endParaRPr>
          </a:p>
        </p:txBody>
      </p:sp>
      <p:sp>
        <p:nvSpPr>
          <p:cNvPr id="10" name="矩形 9">
            <a:extLst>
              <a:ext uri="{FF2B5EF4-FFF2-40B4-BE49-F238E27FC236}">
                <a16:creationId xmlns:a16="http://schemas.microsoft.com/office/drawing/2014/main" id="{4DADC360-948E-43CD-9959-1C08E1964226}"/>
              </a:ext>
            </a:extLst>
          </p:cNvPr>
          <p:cNvSpPr/>
          <p:nvPr/>
        </p:nvSpPr>
        <p:spPr>
          <a:xfrm>
            <a:off x="7971943" y="474787"/>
            <a:ext cx="45719" cy="6119446"/>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a:extLst>
              <a:ext uri="{FF2B5EF4-FFF2-40B4-BE49-F238E27FC236}">
                <a16:creationId xmlns:a16="http://schemas.microsoft.com/office/drawing/2014/main" id="{B376AEAC-15B6-48AA-9BD9-253528B7E5F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499060" y="1038792"/>
            <a:ext cx="5400000" cy="4050000"/>
          </a:xfrm>
          <a:prstGeom prst="rect">
            <a:avLst/>
          </a:prstGeom>
        </p:spPr>
      </p:pic>
      <p:pic>
        <p:nvPicPr>
          <p:cNvPr id="3" name="图片 2">
            <a:extLst>
              <a:ext uri="{FF2B5EF4-FFF2-40B4-BE49-F238E27FC236}">
                <a16:creationId xmlns:a16="http://schemas.microsoft.com/office/drawing/2014/main" id="{15B6B59D-7974-4202-8E7C-405A4887314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48649" y="4817633"/>
            <a:ext cx="5400000" cy="1776600"/>
          </a:xfrm>
          <a:prstGeom prst="rect">
            <a:avLst/>
          </a:prstGeom>
        </p:spPr>
      </p:pic>
    </p:spTree>
    <p:extLst>
      <p:ext uri="{BB962C8B-B14F-4D97-AF65-F5344CB8AC3E}">
        <p14:creationId xmlns:p14="http://schemas.microsoft.com/office/powerpoint/2010/main" val="34449553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85" y="1195452"/>
            <a:ext cx="6340937" cy="5662549"/>
          </a:xfrm>
          <a:prstGeom prst="rect">
            <a:avLst/>
          </a:prstGeom>
        </p:spPr>
      </p:pic>
      <p:pic>
        <p:nvPicPr>
          <p:cNvPr id="15" name="图片 14"/>
          <p:cNvPicPr>
            <a:picLocks noChangeAspect="1"/>
          </p:cNvPicPr>
          <p:nvPr/>
        </p:nvPicPr>
        <p:blipFill>
          <a:blip r:embed="rId3" cstate="screen">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9879749" y="4897300"/>
            <a:ext cx="1935319" cy="1895881"/>
          </a:xfrm>
          <a:prstGeom prst="rect">
            <a:avLst/>
          </a:prstGeom>
        </p:spPr>
      </p:pic>
      <p:pic>
        <p:nvPicPr>
          <p:cNvPr id="16" name="图片 1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115787" y="2788633"/>
            <a:ext cx="2663876" cy="1333084"/>
          </a:xfrm>
          <a:prstGeom prst="rect">
            <a:avLst/>
          </a:prstGeom>
        </p:spPr>
      </p:pic>
      <p:pic>
        <p:nvPicPr>
          <p:cNvPr id="19" name="图片 18"/>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065420" y="300363"/>
            <a:ext cx="3408224" cy="2322840"/>
          </a:xfrm>
          <a:prstGeom prst="rect">
            <a:avLst/>
          </a:prstGeom>
        </p:spPr>
      </p:pic>
      <p:grpSp>
        <p:nvGrpSpPr>
          <p:cNvPr id="2" name="组合 1"/>
          <p:cNvGrpSpPr/>
          <p:nvPr/>
        </p:nvGrpSpPr>
        <p:grpSpPr>
          <a:xfrm>
            <a:off x="6721414" y="2927540"/>
            <a:ext cx="1394370" cy="931069"/>
            <a:chOff x="4882643" y="1904819"/>
            <a:chExt cx="1070470" cy="733217"/>
          </a:xfrm>
        </p:grpSpPr>
        <p:grpSp>
          <p:nvGrpSpPr>
            <p:cNvPr id="24" name="组合 23"/>
            <p:cNvGrpSpPr/>
            <p:nvPr/>
          </p:nvGrpSpPr>
          <p:grpSpPr>
            <a:xfrm>
              <a:off x="4882643" y="1904819"/>
              <a:ext cx="1070470" cy="518363"/>
              <a:chOff x="189970" y="3486474"/>
              <a:chExt cx="1070470" cy="518363"/>
            </a:xfrm>
          </p:grpSpPr>
          <p:pic>
            <p:nvPicPr>
              <p:cNvPr id="25" name="Picture 5"/>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189970" y="3486474"/>
                <a:ext cx="1070470" cy="277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6" name="组合 25"/>
              <p:cNvGrpSpPr/>
              <p:nvPr/>
            </p:nvGrpSpPr>
            <p:grpSpPr>
              <a:xfrm>
                <a:off x="476873" y="3788437"/>
                <a:ext cx="494742" cy="216400"/>
                <a:chOff x="476873" y="3788437"/>
                <a:chExt cx="494742" cy="216400"/>
              </a:xfrm>
            </p:grpSpPr>
            <p:sp>
              <p:nvSpPr>
                <p:cNvPr id="27" name="椭圆 26"/>
                <p:cNvSpPr/>
                <p:nvPr/>
              </p:nvSpPr>
              <p:spPr>
                <a:xfrm>
                  <a:off x="755215" y="3788437"/>
                  <a:ext cx="216400" cy="216400"/>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9" name="椭圆 28"/>
                <p:cNvSpPr/>
                <p:nvPr/>
              </p:nvSpPr>
              <p:spPr>
                <a:xfrm>
                  <a:off x="476873" y="3788437"/>
                  <a:ext cx="216400" cy="21640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sp>
          <p:nvSpPr>
            <p:cNvPr id="31" name="文本框 30"/>
            <p:cNvSpPr txBox="1"/>
            <p:nvPr/>
          </p:nvSpPr>
          <p:spPr>
            <a:xfrm>
              <a:off x="5074612" y="2436007"/>
              <a:ext cx="673406" cy="202029"/>
            </a:xfrm>
            <a:prstGeom prst="rect">
              <a:avLst/>
            </a:prstGeom>
            <a:noFill/>
          </p:spPr>
          <p:txBody>
            <a:bodyPr wrap="none" rtlCol="0">
              <a:spAutoFit/>
            </a:bodyPr>
            <a:lstStyle/>
            <a:p>
              <a:r>
                <a:rPr lang="zh-CN" altLang="en-US" sz="1067" b="1" dirty="0">
                  <a:solidFill>
                    <a:schemeClr val="bg2">
                      <a:lumMod val="25000"/>
                    </a:schemeClr>
                  </a:solidFill>
                </a:rPr>
                <a:t>藏青    灰色</a:t>
              </a:r>
            </a:p>
          </p:txBody>
        </p:sp>
      </p:grpSp>
      <p:grpSp>
        <p:nvGrpSpPr>
          <p:cNvPr id="32" name="组合 31"/>
          <p:cNvGrpSpPr/>
          <p:nvPr/>
        </p:nvGrpSpPr>
        <p:grpSpPr>
          <a:xfrm>
            <a:off x="3" y="1"/>
            <a:ext cx="6643808" cy="1297671"/>
            <a:chOff x="-8627" y="0"/>
            <a:chExt cx="5100507" cy="1021916"/>
          </a:xfrm>
        </p:grpSpPr>
        <p:grpSp>
          <p:nvGrpSpPr>
            <p:cNvPr id="33" name="组合 32"/>
            <p:cNvGrpSpPr/>
            <p:nvPr/>
          </p:nvGrpSpPr>
          <p:grpSpPr>
            <a:xfrm>
              <a:off x="-8627" y="0"/>
              <a:ext cx="5100507" cy="1021916"/>
              <a:chOff x="-8627" y="60382"/>
              <a:chExt cx="5100507" cy="1021916"/>
            </a:xfrm>
          </p:grpSpPr>
          <p:sp>
            <p:nvSpPr>
              <p:cNvPr id="35" name="矩形 34"/>
              <p:cNvSpPr/>
              <p:nvPr/>
            </p:nvSpPr>
            <p:spPr>
              <a:xfrm>
                <a:off x="-8626" y="60382"/>
                <a:ext cx="5100506" cy="10219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36" name="组合 35"/>
              <p:cNvGrpSpPr/>
              <p:nvPr/>
            </p:nvGrpSpPr>
            <p:grpSpPr>
              <a:xfrm>
                <a:off x="-8627" y="327280"/>
                <a:ext cx="4244830" cy="467485"/>
                <a:chOff x="180720" y="286904"/>
                <a:chExt cx="3162317" cy="348267"/>
              </a:xfrm>
            </p:grpSpPr>
            <p:sp>
              <p:nvSpPr>
                <p:cNvPr id="37" name="TextBox 36"/>
                <p:cNvSpPr txBox="1"/>
                <p:nvPr/>
              </p:nvSpPr>
              <p:spPr>
                <a:xfrm>
                  <a:off x="1042765" y="286904"/>
                  <a:ext cx="1968081" cy="282846"/>
                </a:xfrm>
                <a:prstGeom prst="rect">
                  <a:avLst/>
                </a:prstGeom>
                <a:noFill/>
              </p:spPr>
              <p:txBody>
                <a:bodyPr wrap="none" rtlCol="0">
                  <a:spAutoFit/>
                </a:bodyPr>
                <a:lstStyle/>
                <a:p>
                  <a:r>
                    <a:rPr lang="en-US" altLang="zh-CN" sz="2533" b="1" spc="387" dirty="0">
                      <a:solidFill>
                        <a:schemeClr val="bg2">
                          <a:lumMod val="25000"/>
                        </a:schemeClr>
                      </a:solidFill>
                      <a:latin typeface="黑体" panose="02010609060101010101" pitchFamily="49" charset="-122"/>
                      <a:ea typeface="黑体" panose="02010609060101010101" pitchFamily="49" charset="-122"/>
                    </a:rPr>
                    <a:t>TRAVELER </a:t>
                  </a:r>
                  <a:r>
                    <a:rPr lang="zh-CN" altLang="en-US" sz="2533" b="1" spc="387" dirty="0">
                      <a:solidFill>
                        <a:schemeClr val="bg2">
                          <a:lumMod val="25000"/>
                        </a:schemeClr>
                      </a:solidFill>
                      <a:latin typeface="黑体" panose="02010609060101010101" pitchFamily="49" charset="-122"/>
                      <a:ea typeface="黑体" panose="02010609060101010101" pitchFamily="49" charset="-122"/>
                    </a:rPr>
                    <a:t>商旅</a:t>
                  </a:r>
                  <a:r>
                    <a:rPr lang="en-US" altLang="zh-CN" sz="2533" b="1" spc="387" dirty="0">
                      <a:solidFill>
                        <a:schemeClr val="bg2">
                          <a:lumMod val="25000"/>
                        </a:schemeClr>
                      </a:solidFill>
                      <a:latin typeface="黑体" panose="02010609060101010101" pitchFamily="49" charset="-122"/>
                      <a:ea typeface="黑体" panose="02010609060101010101" pitchFamily="49" charset="-122"/>
                    </a:rPr>
                    <a:t>U</a:t>
                  </a:r>
                  <a:r>
                    <a:rPr lang="zh-CN" altLang="en-US" sz="2533" b="1" spc="387" dirty="0">
                      <a:solidFill>
                        <a:schemeClr val="bg2">
                          <a:lumMod val="25000"/>
                        </a:schemeClr>
                      </a:solidFill>
                      <a:latin typeface="黑体" panose="02010609060101010101" pitchFamily="49" charset="-122"/>
                      <a:ea typeface="黑体" panose="02010609060101010101" pitchFamily="49" charset="-122"/>
                    </a:rPr>
                    <a:t>枕</a:t>
                  </a:r>
                </a:p>
              </p:txBody>
            </p:sp>
            <p:grpSp>
              <p:nvGrpSpPr>
                <p:cNvPr id="38" name="组合 37"/>
                <p:cNvGrpSpPr/>
                <p:nvPr/>
              </p:nvGrpSpPr>
              <p:grpSpPr>
                <a:xfrm>
                  <a:off x="180720" y="286904"/>
                  <a:ext cx="3162317" cy="348267"/>
                  <a:chOff x="180720" y="286904"/>
                  <a:chExt cx="3162317" cy="348267"/>
                </a:xfrm>
              </p:grpSpPr>
              <p:cxnSp>
                <p:nvCxnSpPr>
                  <p:cNvPr id="47" name="直接连接符 46"/>
                  <p:cNvCxnSpPr/>
                  <p:nvPr/>
                </p:nvCxnSpPr>
                <p:spPr>
                  <a:xfrm>
                    <a:off x="983863" y="625463"/>
                    <a:ext cx="2359174" cy="0"/>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48" name="组合 47"/>
                  <p:cNvGrpSpPr/>
                  <p:nvPr/>
                </p:nvGrpSpPr>
                <p:grpSpPr>
                  <a:xfrm rot="16200000">
                    <a:off x="692714" y="-225090"/>
                    <a:ext cx="348267" cy="1372256"/>
                    <a:chOff x="431478" y="-193161"/>
                    <a:chExt cx="317215" cy="1496824"/>
                  </a:xfrm>
                  <a:solidFill>
                    <a:srgbClr val="C00000"/>
                  </a:solidFill>
                </p:grpSpPr>
                <p:sp>
                  <p:nvSpPr>
                    <p:cNvPr id="49" name="矩形 48"/>
                    <p:cNvSpPr/>
                    <p:nvPr/>
                  </p:nvSpPr>
                  <p:spPr>
                    <a:xfrm>
                      <a:off x="431478" y="556068"/>
                      <a:ext cx="45719" cy="74759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50" name="矩形 49"/>
                    <p:cNvSpPr/>
                    <p:nvPr/>
                  </p:nvSpPr>
                  <p:spPr>
                    <a:xfrm rot="10800000">
                      <a:off x="431478" y="-193161"/>
                      <a:ext cx="317215" cy="94029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grpSp>
        </p:grpSp>
        <p:pic>
          <p:nvPicPr>
            <p:cNvPr id="34" name="Picture 3" descr="\\Dell-t610\设计部共享\5、宣传推广——汇总\2、历届PPT终稿合集\2、PPT设计资料\艺色PPT资料\2018\未标题-1.pn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8172" y="363182"/>
              <a:ext cx="991273" cy="27926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1" name="组合 50"/>
          <p:cNvGrpSpPr/>
          <p:nvPr/>
        </p:nvGrpSpPr>
        <p:grpSpPr>
          <a:xfrm>
            <a:off x="7095133" y="4370652"/>
            <a:ext cx="2684819" cy="2289471"/>
            <a:chOff x="6991148" y="3562795"/>
            <a:chExt cx="2061157" cy="1802958"/>
          </a:xfrm>
        </p:grpSpPr>
        <p:sp>
          <p:nvSpPr>
            <p:cNvPr id="52" name="矩形 51"/>
            <p:cNvSpPr/>
            <p:nvPr/>
          </p:nvSpPr>
          <p:spPr>
            <a:xfrm>
              <a:off x="6991148" y="3562795"/>
              <a:ext cx="2061157" cy="1802958"/>
            </a:xfrm>
            <a:prstGeom prst="rect">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53" name="组合 52"/>
            <p:cNvGrpSpPr/>
            <p:nvPr/>
          </p:nvGrpSpPr>
          <p:grpSpPr>
            <a:xfrm>
              <a:off x="7102622" y="3590461"/>
              <a:ext cx="1830568" cy="1575633"/>
              <a:chOff x="6937072" y="3914855"/>
              <a:chExt cx="1830568" cy="1575633"/>
            </a:xfrm>
          </p:grpSpPr>
          <p:sp>
            <p:nvSpPr>
              <p:cNvPr id="56" name="文本框 47"/>
              <p:cNvSpPr txBox="1"/>
              <p:nvPr/>
            </p:nvSpPr>
            <p:spPr>
              <a:xfrm>
                <a:off x="6937072" y="3914855"/>
                <a:ext cx="1384714" cy="250504"/>
              </a:xfrm>
              <a:prstGeom prst="rect">
                <a:avLst/>
              </a:prstGeom>
              <a:noFill/>
            </p:spPr>
            <p:txBody>
              <a:bodyPr wrap="none" rtlCol="0">
                <a:spAutoFit/>
              </a:bodyPr>
              <a:lstStyle/>
              <a:p>
                <a:r>
                  <a:rPr lang="en-US" altLang="zh-CN" sz="1467" b="1" dirty="0">
                    <a:solidFill>
                      <a:schemeClr val="tx1">
                        <a:lumMod val="65000"/>
                        <a:lumOff val="35000"/>
                      </a:schemeClr>
                    </a:solidFill>
                    <a:latin typeface="+mn-ea"/>
                  </a:rPr>
                  <a:t>TRAVELER </a:t>
                </a:r>
                <a:r>
                  <a:rPr lang="zh-CN" altLang="en-US" sz="1467" b="1" dirty="0">
                    <a:solidFill>
                      <a:schemeClr val="tx1">
                        <a:lumMod val="65000"/>
                        <a:lumOff val="35000"/>
                      </a:schemeClr>
                    </a:solidFill>
                    <a:latin typeface="+mn-ea"/>
                  </a:rPr>
                  <a:t>商旅</a:t>
                </a:r>
                <a:r>
                  <a:rPr lang="en-US" altLang="zh-CN" sz="1467" b="1" dirty="0">
                    <a:solidFill>
                      <a:schemeClr val="tx1">
                        <a:lumMod val="65000"/>
                        <a:lumOff val="35000"/>
                      </a:schemeClr>
                    </a:solidFill>
                    <a:latin typeface="+mn-ea"/>
                  </a:rPr>
                  <a:t>U</a:t>
                </a:r>
                <a:r>
                  <a:rPr lang="zh-CN" altLang="en-US" sz="1467" b="1" dirty="0">
                    <a:solidFill>
                      <a:schemeClr val="tx1">
                        <a:lumMod val="65000"/>
                        <a:lumOff val="35000"/>
                      </a:schemeClr>
                    </a:solidFill>
                    <a:latin typeface="+mn-ea"/>
                  </a:rPr>
                  <a:t>枕</a:t>
                </a:r>
              </a:p>
            </p:txBody>
          </p:sp>
          <p:sp>
            <p:nvSpPr>
              <p:cNvPr id="55" name="文本框 46"/>
              <p:cNvSpPr txBox="1"/>
              <p:nvPr/>
            </p:nvSpPr>
            <p:spPr>
              <a:xfrm>
                <a:off x="6938666" y="4189545"/>
                <a:ext cx="1828974" cy="1300943"/>
              </a:xfrm>
              <a:prstGeom prst="rect">
                <a:avLst/>
              </a:prstGeom>
              <a:noFill/>
            </p:spPr>
            <p:txBody>
              <a:bodyPr wrap="none" rtlCol="0">
                <a:spAutoFit/>
              </a:bodyPr>
              <a:lstStyle/>
              <a:p>
                <a:pPr>
                  <a:lnSpc>
                    <a:spcPct val="120000"/>
                  </a:lnSpc>
                </a:pPr>
                <a:r>
                  <a:rPr lang="en-US" altLang="zh-CN" sz="1067" dirty="0">
                    <a:solidFill>
                      <a:schemeClr val="tx1">
                        <a:lumMod val="65000"/>
                        <a:lumOff val="35000"/>
                      </a:schemeClr>
                    </a:solidFill>
                    <a:latin typeface="微软雅黑" panose="020B0503020204020204" charset="-122"/>
                    <a:ea typeface="微软雅黑" panose="020B0503020204020204" charset="-122"/>
                  </a:rPr>
                  <a:t>· </a:t>
                </a:r>
                <a:r>
                  <a:rPr lang="zh-CN" altLang="en-US" sz="1067" dirty="0">
                    <a:solidFill>
                      <a:schemeClr val="tx1">
                        <a:lumMod val="65000"/>
                        <a:lumOff val="35000"/>
                      </a:schemeClr>
                    </a:solidFill>
                    <a:latin typeface="微软雅黑" panose="020B0503020204020204" charset="-122"/>
                    <a:ea typeface="微软雅黑" panose="020B0503020204020204" charset="-122"/>
                  </a:rPr>
                  <a:t>货 号：</a:t>
                </a:r>
                <a:r>
                  <a:rPr lang="en-US" altLang="zh-CN" sz="1067" b="1" dirty="0">
                    <a:solidFill>
                      <a:schemeClr val="tx1">
                        <a:lumMod val="65000"/>
                        <a:lumOff val="35000"/>
                      </a:schemeClr>
                    </a:solidFill>
                    <a:latin typeface="微软雅黑" panose="020B0503020204020204" charset="-122"/>
                    <a:ea typeface="微软雅黑" panose="020B0503020204020204" charset="-122"/>
                  </a:rPr>
                  <a:t>TH-ES-M024</a:t>
                </a:r>
              </a:p>
              <a:p>
                <a:pPr>
                  <a:lnSpc>
                    <a:spcPct val="120000"/>
                  </a:lnSpc>
                </a:pPr>
                <a:r>
                  <a:rPr lang="en-US" altLang="zh-CN" sz="1067" dirty="0">
                    <a:solidFill>
                      <a:schemeClr val="tx1">
                        <a:lumMod val="65000"/>
                        <a:lumOff val="35000"/>
                      </a:schemeClr>
                    </a:solidFill>
                    <a:latin typeface="微软雅黑" panose="020B0503020204020204" charset="-122"/>
                    <a:ea typeface="微软雅黑" panose="020B0503020204020204" charset="-122"/>
                  </a:rPr>
                  <a:t>· </a:t>
                </a:r>
                <a:r>
                  <a:rPr lang="zh-CN" altLang="en-US" sz="1067" dirty="0">
                    <a:solidFill>
                      <a:schemeClr val="tx1">
                        <a:lumMod val="65000"/>
                        <a:lumOff val="35000"/>
                      </a:schemeClr>
                    </a:solidFill>
                    <a:latin typeface="微软雅黑" panose="020B0503020204020204" charset="-122"/>
                    <a:ea typeface="微软雅黑" panose="020B0503020204020204" charset="-122"/>
                  </a:rPr>
                  <a:t>面 料：氨纶</a:t>
                </a:r>
                <a:r>
                  <a:rPr lang="en-US" altLang="zh-CN" sz="1067" dirty="0">
                    <a:solidFill>
                      <a:schemeClr val="tx1">
                        <a:lumMod val="65000"/>
                        <a:lumOff val="35000"/>
                      </a:schemeClr>
                    </a:solidFill>
                    <a:latin typeface="微软雅黑" panose="020B0503020204020204" charset="-122"/>
                    <a:ea typeface="微软雅黑" panose="020B0503020204020204" charset="-122"/>
                  </a:rPr>
                  <a:t>弹力超柔 </a:t>
                </a:r>
                <a:r>
                  <a:rPr lang="zh-CN" altLang="en-US" sz="1067" dirty="0">
                    <a:solidFill>
                      <a:schemeClr val="tx1">
                        <a:lumMod val="65000"/>
                        <a:lumOff val="35000"/>
                      </a:schemeClr>
                    </a:solidFill>
                    <a:latin typeface="微软雅黑" panose="020B0503020204020204" charset="-122"/>
                    <a:ea typeface="微软雅黑" panose="020B0503020204020204" charset="-122"/>
                  </a:rPr>
                  <a:t>（聚酯纤维）</a:t>
                </a:r>
              </a:p>
              <a:p>
                <a:pPr>
                  <a:lnSpc>
                    <a:spcPct val="120000"/>
                  </a:lnSpc>
                </a:pPr>
                <a:r>
                  <a:rPr lang="en-US" altLang="zh-CN" sz="1067" dirty="0">
                    <a:solidFill>
                      <a:schemeClr val="tx1">
                        <a:lumMod val="65000"/>
                        <a:lumOff val="35000"/>
                      </a:schemeClr>
                    </a:solidFill>
                    <a:latin typeface="微软雅黑" panose="020B0503020204020204" charset="-122"/>
                    <a:ea typeface="微软雅黑" panose="020B0503020204020204" charset="-122"/>
                  </a:rPr>
                  <a:t>· </a:t>
                </a:r>
                <a:r>
                  <a:rPr lang="zh-CN" altLang="en-US" sz="1067" dirty="0">
                    <a:solidFill>
                      <a:schemeClr val="tx1">
                        <a:lumMod val="65000"/>
                        <a:lumOff val="35000"/>
                      </a:schemeClr>
                    </a:solidFill>
                    <a:latin typeface="微软雅黑" panose="020B0503020204020204" charset="-122"/>
                    <a:ea typeface="微软雅黑" panose="020B0503020204020204" charset="-122"/>
                  </a:rPr>
                  <a:t>内 芯：记忆棉（聚氨酯）</a:t>
                </a:r>
              </a:p>
              <a:p>
                <a:pPr>
                  <a:lnSpc>
                    <a:spcPct val="120000"/>
                  </a:lnSpc>
                </a:pPr>
                <a:r>
                  <a:rPr lang="en-US" altLang="zh-CN" sz="1067" dirty="0">
                    <a:solidFill>
                      <a:schemeClr val="tx1">
                        <a:lumMod val="65000"/>
                        <a:lumOff val="35000"/>
                      </a:schemeClr>
                    </a:solidFill>
                    <a:latin typeface="微软雅黑" panose="020B0503020204020204" charset="-122"/>
                    <a:ea typeface="微软雅黑" panose="020B0503020204020204" charset="-122"/>
                  </a:rPr>
                  <a:t>· </a:t>
                </a:r>
                <a:r>
                  <a:rPr lang="zh-CN" altLang="en-US" sz="1067" dirty="0">
                    <a:solidFill>
                      <a:schemeClr val="tx1">
                        <a:lumMod val="65000"/>
                        <a:lumOff val="35000"/>
                      </a:schemeClr>
                    </a:solidFill>
                    <a:latin typeface="微软雅黑" panose="020B0503020204020204" charset="-122"/>
                    <a:ea typeface="微软雅黑" panose="020B0503020204020204" charset="-122"/>
                  </a:rPr>
                  <a:t>颜 色：蓝色、灰色</a:t>
                </a:r>
                <a:endParaRPr lang="en-US" altLang="zh-CN" sz="1067" dirty="0">
                  <a:solidFill>
                    <a:schemeClr val="tx1">
                      <a:lumMod val="65000"/>
                      <a:lumOff val="35000"/>
                    </a:schemeClr>
                  </a:solidFill>
                  <a:latin typeface="微软雅黑" panose="020B0503020204020204" charset="-122"/>
                  <a:ea typeface="微软雅黑" panose="020B0503020204020204" charset="-122"/>
                </a:endParaRPr>
              </a:p>
              <a:p>
                <a:pPr>
                  <a:lnSpc>
                    <a:spcPct val="120000"/>
                  </a:lnSpc>
                </a:pPr>
                <a:r>
                  <a:rPr lang="en-US" altLang="zh-CN" sz="1067" dirty="0">
                    <a:solidFill>
                      <a:schemeClr val="tx1">
                        <a:lumMod val="65000"/>
                        <a:lumOff val="35000"/>
                      </a:schemeClr>
                    </a:solidFill>
                    <a:latin typeface="微软雅黑" panose="020B0503020204020204" charset="-122"/>
                    <a:ea typeface="微软雅黑" panose="020B0503020204020204" charset="-122"/>
                  </a:rPr>
                  <a:t>· </a:t>
                </a:r>
                <a:r>
                  <a:rPr lang="zh-CN" altLang="en-US" sz="1067" dirty="0">
                    <a:solidFill>
                      <a:schemeClr val="tx1">
                        <a:lumMod val="65000"/>
                        <a:lumOff val="35000"/>
                      </a:schemeClr>
                    </a:solidFill>
                    <a:latin typeface="微软雅黑" panose="020B0503020204020204" charset="-122"/>
                    <a:ea typeface="微软雅黑" panose="020B0503020204020204" charset="-122"/>
                  </a:rPr>
                  <a:t>规 格：</a:t>
                </a:r>
                <a:r>
                  <a:rPr lang="en-US" altLang="zh-CN" sz="1067" dirty="0">
                    <a:solidFill>
                      <a:schemeClr val="tx1">
                        <a:lumMod val="65000"/>
                        <a:lumOff val="35000"/>
                      </a:schemeClr>
                    </a:solidFill>
                    <a:latin typeface="微软雅黑" panose="020B0503020204020204" charset="-122"/>
                    <a:ea typeface="微软雅黑" panose="020B0503020204020204" charset="-122"/>
                  </a:rPr>
                  <a:t>30x29x10cm </a:t>
                </a:r>
              </a:p>
              <a:p>
                <a:pPr>
                  <a:lnSpc>
                    <a:spcPct val="120000"/>
                  </a:lnSpc>
                </a:pPr>
                <a:r>
                  <a:rPr lang="en-US" altLang="zh-CN" sz="1067" dirty="0">
                    <a:solidFill>
                      <a:schemeClr val="tx1">
                        <a:lumMod val="65000"/>
                        <a:lumOff val="35000"/>
                      </a:schemeClr>
                    </a:solidFill>
                    <a:latin typeface="微软雅黑" panose="020B0503020204020204" charset="-122"/>
                    <a:ea typeface="微软雅黑" panose="020B0503020204020204" charset="-122"/>
                  </a:rPr>
                  <a:t>· </a:t>
                </a:r>
                <a:r>
                  <a:rPr lang="zh-CN" altLang="en-US" sz="1067" dirty="0">
                    <a:solidFill>
                      <a:schemeClr val="tx1">
                        <a:lumMod val="65000"/>
                        <a:lumOff val="35000"/>
                      </a:schemeClr>
                    </a:solidFill>
                    <a:latin typeface="微软雅黑" panose="020B0503020204020204" charset="-122"/>
                    <a:ea typeface="微软雅黑" panose="020B0503020204020204" charset="-122"/>
                  </a:rPr>
                  <a:t>装箱数：</a:t>
                </a:r>
                <a:r>
                  <a:rPr lang="en-US" altLang="zh-CN" sz="1067" dirty="0">
                    <a:solidFill>
                      <a:schemeClr val="tx1">
                        <a:lumMod val="65000"/>
                        <a:lumOff val="35000"/>
                      </a:schemeClr>
                    </a:solidFill>
                    <a:latin typeface="微软雅黑" panose="020B0503020204020204" charset="-122"/>
                    <a:ea typeface="微软雅黑" panose="020B0503020204020204" charset="-122"/>
                  </a:rPr>
                  <a:t>28</a:t>
                </a:r>
              </a:p>
              <a:p>
                <a:pPr>
                  <a:lnSpc>
                    <a:spcPct val="120000"/>
                  </a:lnSpc>
                </a:pPr>
                <a:r>
                  <a:rPr lang="en-US" altLang="zh-CN" sz="1067" dirty="0">
                    <a:solidFill>
                      <a:schemeClr val="tx1">
                        <a:lumMod val="65000"/>
                        <a:lumOff val="35000"/>
                      </a:schemeClr>
                    </a:solidFill>
                    <a:latin typeface="微软雅黑" panose="020B0503020204020204" charset="-122"/>
                    <a:ea typeface="微软雅黑" panose="020B0503020204020204" charset="-122"/>
                  </a:rPr>
                  <a:t>· </a:t>
                </a:r>
                <a:r>
                  <a:rPr lang="zh-CN" altLang="en-US" sz="1067" dirty="0">
                    <a:solidFill>
                      <a:schemeClr val="tx1">
                        <a:lumMod val="65000"/>
                        <a:lumOff val="35000"/>
                      </a:schemeClr>
                    </a:solidFill>
                    <a:latin typeface="微软雅黑" panose="020B0503020204020204" charset="-122"/>
                    <a:ea typeface="微软雅黑" panose="020B0503020204020204" charset="-122"/>
                  </a:rPr>
                  <a:t>零售价：</a:t>
                </a:r>
                <a:r>
                  <a:rPr lang="en-US" altLang="zh-CN" sz="1067" dirty="0">
                    <a:solidFill>
                      <a:schemeClr val="tx1">
                        <a:lumMod val="65000"/>
                        <a:lumOff val="35000"/>
                      </a:schemeClr>
                    </a:solidFill>
                    <a:latin typeface="微软雅黑" panose="020B0503020204020204" charset="-122"/>
                    <a:ea typeface="微软雅黑" panose="020B0503020204020204" charset="-122"/>
                  </a:rPr>
                  <a:t>175</a:t>
                </a:r>
                <a:r>
                  <a:rPr lang="zh-CN" altLang="en-US" sz="1067" dirty="0">
                    <a:solidFill>
                      <a:schemeClr val="tx1">
                        <a:lumMod val="65000"/>
                        <a:lumOff val="35000"/>
                      </a:schemeClr>
                    </a:solidFill>
                    <a:latin typeface="微软雅黑" panose="020B0503020204020204" charset="-122"/>
                    <a:ea typeface="微软雅黑" panose="020B0503020204020204" charset="-122"/>
                  </a:rPr>
                  <a:t>元</a:t>
                </a:r>
              </a:p>
              <a:p>
                <a:pPr>
                  <a:lnSpc>
                    <a:spcPct val="120000"/>
                  </a:lnSpc>
                </a:pPr>
                <a:r>
                  <a:rPr lang="zh-CN" altLang="en-US" sz="1067" b="1" dirty="0">
                    <a:solidFill>
                      <a:srgbClr val="C00000"/>
                    </a:solidFill>
                    <a:latin typeface="微软雅黑" panose="020B0503020204020204" charset="-122"/>
                    <a:ea typeface="微软雅黑" panose="020B0503020204020204" charset="-122"/>
                    <a:sym typeface="+mn-ea"/>
                  </a:rPr>
                  <a:t>· 特供价：</a:t>
                </a:r>
                <a:r>
                  <a:rPr lang="en-US" altLang="zh-CN" sz="1067" b="1" dirty="0">
                    <a:solidFill>
                      <a:srgbClr val="C00000"/>
                    </a:solidFill>
                    <a:latin typeface="微软雅黑" panose="020B0503020204020204" charset="-122"/>
                    <a:ea typeface="微软雅黑" panose="020B0503020204020204" charset="-122"/>
                    <a:sym typeface="+mn-ea"/>
                  </a:rPr>
                  <a:t>39</a:t>
                </a:r>
                <a:r>
                  <a:rPr lang="zh-CN" altLang="en-US" sz="1067" b="1" dirty="0">
                    <a:solidFill>
                      <a:srgbClr val="C00000"/>
                    </a:solidFill>
                    <a:latin typeface="微软雅黑" panose="020B0503020204020204" charset="-122"/>
                    <a:ea typeface="微软雅黑" panose="020B0503020204020204" charset="-122"/>
                    <a:sym typeface="+mn-ea"/>
                  </a:rPr>
                  <a:t>元</a:t>
                </a:r>
                <a:endParaRPr lang="zh-CN" altLang="en-US" sz="1067" dirty="0">
                  <a:solidFill>
                    <a:srgbClr val="C00000"/>
                  </a:solidFill>
                  <a:latin typeface="微软雅黑" panose="020B0503020204020204" charset="-122"/>
                  <a:ea typeface="微软雅黑" panose="020B0503020204020204" charset="-122"/>
                </a:endParaRPr>
              </a:p>
            </p:txBody>
          </p:sp>
        </p:grpSp>
      </p:grpSp>
      <p:pic>
        <p:nvPicPr>
          <p:cNvPr id="39" name="图片 38"/>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563519" y="4068469"/>
            <a:ext cx="866516" cy="652051"/>
          </a:xfrm>
          <a:prstGeom prst="rect">
            <a:avLst/>
          </a:prstGeom>
        </p:spPr>
      </p:pic>
    </p:spTree>
    <p:extLst>
      <p:ext uri="{BB962C8B-B14F-4D97-AF65-F5344CB8AC3E}">
        <p14:creationId xmlns:p14="http://schemas.microsoft.com/office/powerpoint/2010/main" val="15518914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589788" y="1623704"/>
            <a:ext cx="4871473" cy="4549673"/>
          </a:xfrm>
          <a:prstGeom prst="rect">
            <a:avLst/>
          </a:prstGeom>
          <a:solidFill>
            <a:srgbClr val="BDD7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18007" tIns="59003" rIns="118007" bIns="59003" numCol="1" spcCol="0" rtlCol="0" fromWordArt="0" anchor="ctr" anchorCtr="0" forceAA="0" compatLnSpc="1">
            <a:prstTxWarp prst="textNoShape">
              <a:avLst/>
            </a:prstTxWarp>
            <a:noAutofit/>
          </a:bodyPr>
          <a:lstStyle/>
          <a:p>
            <a:pPr algn="ctr"/>
            <a:endParaRPr lang="zh-CN" altLang="en-US" sz="2400"/>
          </a:p>
        </p:txBody>
      </p:sp>
      <p:pic>
        <p:nvPicPr>
          <p:cNvPr id="11" name="图片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992109" y="4851555"/>
            <a:ext cx="2093249" cy="1759684"/>
          </a:xfrm>
          <a:prstGeom prst="rect">
            <a:avLst/>
          </a:prstGeom>
        </p:spPr>
      </p:pic>
      <p:grpSp>
        <p:nvGrpSpPr>
          <p:cNvPr id="13" name="组合 12"/>
          <p:cNvGrpSpPr/>
          <p:nvPr/>
        </p:nvGrpSpPr>
        <p:grpSpPr>
          <a:xfrm>
            <a:off x="2" y="1"/>
            <a:ext cx="7304697" cy="1297671"/>
            <a:chOff x="-8627" y="0"/>
            <a:chExt cx="5607877" cy="1021916"/>
          </a:xfrm>
        </p:grpSpPr>
        <p:grpSp>
          <p:nvGrpSpPr>
            <p:cNvPr id="14" name="组合 13"/>
            <p:cNvGrpSpPr/>
            <p:nvPr/>
          </p:nvGrpSpPr>
          <p:grpSpPr>
            <a:xfrm>
              <a:off x="-8627" y="0"/>
              <a:ext cx="5607877" cy="1021916"/>
              <a:chOff x="-8627" y="60382"/>
              <a:chExt cx="5607877" cy="1021916"/>
            </a:xfrm>
          </p:grpSpPr>
          <p:sp>
            <p:nvSpPr>
              <p:cNvPr id="16" name="矩形 15"/>
              <p:cNvSpPr/>
              <p:nvPr/>
            </p:nvSpPr>
            <p:spPr>
              <a:xfrm>
                <a:off x="-8626" y="60382"/>
                <a:ext cx="5607876" cy="10219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17" name="组合 16"/>
              <p:cNvGrpSpPr/>
              <p:nvPr/>
            </p:nvGrpSpPr>
            <p:grpSpPr>
              <a:xfrm>
                <a:off x="-8627" y="327280"/>
                <a:ext cx="3996440" cy="467485"/>
                <a:chOff x="180720" y="286904"/>
                <a:chExt cx="2977271" cy="348267"/>
              </a:xfrm>
            </p:grpSpPr>
            <p:sp>
              <p:nvSpPr>
                <p:cNvPr id="18" name="TextBox 17"/>
                <p:cNvSpPr txBox="1"/>
                <p:nvPr/>
              </p:nvSpPr>
              <p:spPr>
                <a:xfrm>
                  <a:off x="1042765" y="286904"/>
                  <a:ext cx="1821575" cy="282846"/>
                </a:xfrm>
                <a:prstGeom prst="rect">
                  <a:avLst/>
                </a:prstGeom>
                <a:noFill/>
              </p:spPr>
              <p:txBody>
                <a:bodyPr wrap="none" rtlCol="0">
                  <a:spAutoFit/>
                </a:bodyPr>
                <a:lstStyle/>
                <a:p>
                  <a:r>
                    <a:rPr lang="zh-CN" altLang="en-US" sz="2533" b="1" spc="387" dirty="0">
                      <a:solidFill>
                        <a:schemeClr val="bg2">
                          <a:lumMod val="25000"/>
                        </a:schemeClr>
                      </a:solidFill>
                      <a:latin typeface="黑体" panose="02010609060101010101" pitchFamily="49" charset="-122"/>
                      <a:ea typeface="黑体" panose="02010609060101010101" pitchFamily="49" charset="-122"/>
                    </a:rPr>
                    <a:t>乐途舒适三宝套装</a:t>
                  </a:r>
                </a:p>
              </p:txBody>
            </p:sp>
            <p:grpSp>
              <p:nvGrpSpPr>
                <p:cNvPr id="19" name="组合 18"/>
                <p:cNvGrpSpPr/>
                <p:nvPr/>
              </p:nvGrpSpPr>
              <p:grpSpPr>
                <a:xfrm>
                  <a:off x="180720" y="286904"/>
                  <a:ext cx="2977271" cy="348267"/>
                  <a:chOff x="180720" y="286904"/>
                  <a:chExt cx="2977271" cy="348267"/>
                </a:xfrm>
              </p:grpSpPr>
              <p:cxnSp>
                <p:nvCxnSpPr>
                  <p:cNvPr id="20" name="直接连接符 19"/>
                  <p:cNvCxnSpPr/>
                  <p:nvPr/>
                </p:nvCxnSpPr>
                <p:spPr>
                  <a:xfrm>
                    <a:off x="983863" y="625463"/>
                    <a:ext cx="2174128" cy="0"/>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21" name="组合 20"/>
                  <p:cNvGrpSpPr/>
                  <p:nvPr/>
                </p:nvGrpSpPr>
                <p:grpSpPr>
                  <a:xfrm rot="16200000">
                    <a:off x="692714" y="-225090"/>
                    <a:ext cx="348267" cy="1372256"/>
                    <a:chOff x="431478" y="-193161"/>
                    <a:chExt cx="317215" cy="1496824"/>
                  </a:xfrm>
                  <a:solidFill>
                    <a:srgbClr val="C00000"/>
                  </a:solidFill>
                </p:grpSpPr>
                <p:sp>
                  <p:nvSpPr>
                    <p:cNvPr id="22" name="矩形 21"/>
                    <p:cNvSpPr/>
                    <p:nvPr/>
                  </p:nvSpPr>
                  <p:spPr>
                    <a:xfrm>
                      <a:off x="431478" y="556068"/>
                      <a:ext cx="45719" cy="74759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3" name="矩形 22"/>
                    <p:cNvSpPr/>
                    <p:nvPr/>
                  </p:nvSpPr>
                  <p:spPr>
                    <a:xfrm rot="10800000">
                      <a:off x="431478" y="-193161"/>
                      <a:ext cx="317215" cy="94029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grpSp>
        </p:grpSp>
        <p:pic>
          <p:nvPicPr>
            <p:cNvPr id="15" name="Picture 3" descr="\\Dell-t610\设计部共享\5、宣传推广——汇总\2、历届PPT终稿合集\2、PPT设计资料\艺色PPT资料\2018\未标题-1.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8172" y="363182"/>
              <a:ext cx="991273" cy="27926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 name="组合 23"/>
          <p:cNvGrpSpPr/>
          <p:nvPr/>
        </p:nvGrpSpPr>
        <p:grpSpPr>
          <a:xfrm>
            <a:off x="6568597" y="3952784"/>
            <a:ext cx="3362801" cy="2586925"/>
            <a:chOff x="-725947" y="3260249"/>
            <a:chExt cx="2581651" cy="2037203"/>
          </a:xfrm>
        </p:grpSpPr>
        <p:sp>
          <p:nvSpPr>
            <p:cNvPr id="25" name="矩形 24"/>
            <p:cNvSpPr/>
            <p:nvPr/>
          </p:nvSpPr>
          <p:spPr>
            <a:xfrm>
              <a:off x="-725945" y="3260249"/>
              <a:ext cx="2462734" cy="2037203"/>
            </a:xfrm>
            <a:prstGeom prst="rect">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26" name="组合 25"/>
            <p:cNvGrpSpPr/>
            <p:nvPr/>
          </p:nvGrpSpPr>
          <p:grpSpPr>
            <a:xfrm>
              <a:off x="-725947" y="3271558"/>
              <a:ext cx="2581651" cy="1840581"/>
              <a:chOff x="6715527" y="3773330"/>
              <a:chExt cx="2581651" cy="1840581"/>
            </a:xfrm>
          </p:grpSpPr>
          <p:sp>
            <p:nvSpPr>
              <p:cNvPr id="29" name="文本框 1"/>
              <p:cNvSpPr txBox="1"/>
              <p:nvPr/>
            </p:nvSpPr>
            <p:spPr>
              <a:xfrm>
                <a:off x="6715528" y="3773330"/>
                <a:ext cx="1293648" cy="250504"/>
              </a:xfrm>
              <a:prstGeom prst="rect">
                <a:avLst/>
              </a:prstGeom>
              <a:noFill/>
            </p:spPr>
            <p:txBody>
              <a:bodyPr wrap="none" rtlCol="0">
                <a:spAutoFit/>
              </a:bodyPr>
              <a:lstStyle/>
              <a:p>
                <a:r>
                  <a:rPr lang="zh-CN" altLang="en-US" sz="1467" b="1" dirty="0">
                    <a:solidFill>
                      <a:schemeClr val="tx1">
                        <a:lumMod val="65000"/>
                        <a:lumOff val="35000"/>
                      </a:schemeClr>
                    </a:solidFill>
                    <a:latin typeface="+mn-ea"/>
                  </a:rPr>
                  <a:t>乐途舒适三宝套装</a:t>
                </a:r>
              </a:p>
            </p:txBody>
          </p:sp>
          <p:sp>
            <p:nvSpPr>
              <p:cNvPr id="28" name="文本框 8"/>
              <p:cNvSpPr txBox="1"/>
              <p:nvPr/>
            </p:nvSpPr>
            <p:spPr>
              <a:xfrm>
                <a:off x="6715527" y="4002629"/>
                <a:ext cx="2581651" cy="1611282"/>
              </a:xfrm>
              <a:prstGeom prst="rect">
                <a:avLst/>
              </a:prstGeom>
              <a:noFill/>
            </p:spPr>
            <p:txBody>
              <a:bodyPr wrap="square" rtlCol="0">
                <a:spAutoFit/>
              </a:bodyPr>
              <a:lstStyle/>
              <a:p>
                <a:pPr>
                  <a:lnSpc>
                    <a:spcPct val="120000"/>
                  </a:lnSpc>
                </a:pPr>
                <a:r>
                  <a:rPr lang="en-US" altLang="zh-CN" sz="1067" dirty="0">
                    <a:solidFill>
                      <a:schemeClr val="tx1">
                        <a:lumMod val="65000"/>
                        <a:lumOff val="35000"/>
                      </a:schemeClr>
                    </a:solidFill>
                    <a:latin typeface="微软雅黑" panose="020B0503020204020204" charset="-122"/>
                    <a:ea typeface="微软雅黑" panose="020B0503020204020204" charset="-122"/>
                  </a:rPr>
                  <a:t>· </a:t>
                </a:r>
                <a:r>
                  <a:rPr lang="zh-CN" altLang="en-US" sz="1067" dirty="0">
                    <a:solidFill>
                      <a:schemeClr val="tx1">
                        <a:lumMod val="65000"/>
                        <a:lumOff val="35000"/>
                      </a:schemeClr>
                    </a:solidFill>
                    <a:latin typeface="微软雅黑" panose="020B0503020204020204" charset="-122"/>
                    <a:ea typeface="微软雅黑" panose="020B0503020204020204" charset="-122"/>
                  </a:rPr>
                  <a:t>货 号：</a:t>
                </a:r>
                <a:r>
                  <a:rPr lang="en-US" altLang="zh-CN" sz="1067" b="1" dirty="0">
                    <a:solidFill>
                      <a:schemeClr val="tx1">
                        <a:lumMod val="65000"/>
                        <a:lumOff val="35000"/>
                      </a:schemeClr>
                    </a:solidFill>
                    <a:latin typeface="微软雅黑" panose="020B0503020204020204" charset="-122"/>
                    <a:ea typeface="微软雅黑" panose="020B0503020204020204" charset="-122"/>
                  </a:rPr>
                  <a:t>ES-L409</a:t>
                </a:r>
              </a:p>
              <a:p>
                <a:pPr>
                  <a:lnSpc>
                    <a:spcPct val="120000"/>
                  </a:lnSpc>
                </a:pPr>
                <a:r>
                  <a:rPr lang="en-US" altLang="zh-CN" sz="1067" dirty="0">
                    <a:solidFill>
                      <a:schemeClr val="tx1">
                        <a:lumMod val="65000"/>
                        <a:lumOff val="35000"/>
                      </a:schemeClr>
                    </a:solidFill>
                    <a:latin typeface="微软雅黑" panose="020B0503020204020204" charset="-122"/>
                    <a:ea typeface="微软雅黑" panose="020B0503020204020204" charset="-122"/>
                  </a:rPr>
                  <a:t>· </a:t>
                </a:r>
                <a:r>
                  <a:rPr lang="zh-CN" altLang="en-US" sz="1067" dirty="0">
                    <a:solidFill>
                      <a:schemeClr val="tx1">
                        <a:lumMod val="65000"/>
                        <a:lumOff val="35000"/>
                      </a:schemeClr>
                    </a:solidFill>
                    <a:latin typeface="微软雅黑" panose="020B0503020204020204" charset="-122"/>
                    <a:ea typeface="微软雅黑" panose="020B0503020204020204" charset="-122"/>
                  </a:rPr>
                  <a:t>组 合：布套充气枕</a:t>
                </a:r>
                <a:r>
                  <a:rPr lang="en-US" altLang="zh-CN" sz="1067" dirty="0">
                    <a:solidFill>
                      <a:schemeClr val="tx1">
                        <a:lumMod val="65000"/>
                        <a:lumOff val="35000"/>
                      </a:schemeClr>
                    </a:solidFill>
                    <a:latin typeface="微软雅黑" panose="020B0503020204020204" charset="-122"/>
                    <a:ea typeface="微软雅黑" panose="020B0503020204020204" charset="-122"/>
                  </a:rPr>
                  <a:t>+</a:t>
                </a:r>
                <a:r>
                  <a:rPr lang="zh-CN" altLang="en-US" sz="1067" dirty="0">
                    <a:solidFill>
                      <a:schemeClr val="tx1">
                        <a:lumMod val="65000"/>
                        <a:lumOff val="35000"/>
                      </a:schemeClr>
                    </a:solidFill>
                    <a:latin typeface="微软雅黑" panose="020B0503020204020204" charset="-122"/>
                    <a:ea typeface="微软雅黑" panose="020B0503020204020204" charset="-122"/>
                  </a:rPr>
                  <a:t>眼罩</a:t>
                </a:r>
                <a:r>
                  <a:rPr lang="en-US" altLang="zh-CN" sz="1067" dirty="0">
                    <a:solidFill>
                      <a:schemeClr val="tx1">
                        <a:lumMod val="65000"/>
                        <a:lumOff val="35000"/>
                      </a:schemeClr>
                    </a:solidFill>
                    <a:latin typeface="微软雅黑" panose="020B0503020204020204" charset="-122"/>
                    <a:ea typeface="微软雅黑" panose="020B0503020204020204" charset="-122"/>
                  </a:rPr>
                  <a:t>+</a:t>
                </a:r>
                <a:r>
                  <a:rPr lang="zh-CN" altLang="en-US" sz="1067" dirty="0">
                    <a:solidFill>
                      <a:schemeClr val="tx1">
                        <a:lumMod val="65000"/>
                        <a:lumOff val="35000"/>
                      </a:schemeClr>
                    </a:solidFill>
                    <a:latin typeface="微软雅黑" panose="020B0503020204020204" charset="-122"/>
                    <a:ea typeface="微软雅黑" panose="020B0503020204020204" charset="-122"/>
                  </a:rPr>
                  <a:t>拖鞋</a:t>
                </a:r>
              </a:p>
              <a:p>
                <a:pPr>
                  <a:lnSpc>
                    <a:spcPct val="120000"/>
                  </a:lnSpc>
                </a:pPr>
                <a:r>
                  <a:rPr lang="en-US" altLang="zh-CN" sz="1067" dirty="0">
                    <a:solidFill>
                      <a:schemeClr val="tx1">
                        <a:lumMod val="65000"/>
                        <a:lumOff val="35000"/>
                      </a:schemeClr>
                    </a:solidFill>
                    <a:latin typeface="微软雅黑" panose="020B0503020204020204" charset="-122"/>
                    <a:ea typeface="微软雅黑" panose="020B0503020204020204" charset="-122"/>
                  </a:rPr>
                  <a:t>· </a:t>
                </a:r>
                <a:r>
                  <a:rPr lang="zh-CN" altLang="en-US" sz="1067" dirty="0">
                    <a:solidFill>
                      <a:schemeClr val="tx1">
                        <a:lumMod val="65000"/>
                        <a:lumOff val="35000"/>
                      </a:schemeClr>
                    </a:solidFill>
                    <a:latin typeface="微软雅黑" panose="020B0503020204020204" charset="-122"/>
                    <a:ea typeface="微软雅黑" panose="020B0503020204020204" charset="-122"/>
                  </a:rPr>
                  <a:t>面 料：针织布（聚酯纤维）</a:t>
                </a:r>
              </a:p>
              <a:p>
                <a:pPr>
                  <a:lnSpc>
                    <a:spcPct val="120000"/>
                  </a:lnSpc>
                </a:pPr>
                <a:r>
                  <a:rPr lang="en-US" altLang="zh-CN" sz="1067" dirty="0">
                    <a:solidFill>
                      <a:schemeClr val="tx1">
                        <a:lumMod val="65000"/>
                        <a:lumOff val="35000"/>
                      </a:schemeClr>
                    </a:solidFill>
                    <a:latin typeface="微软雅黑" panose="020B0503020204020204" charset="-122"/>
                    <a:ea typeface="微软雅黑" panose="020B0503020204020204" charset="-122"/>
                  </a:rPr>
                  <a:t>· </a:t>
                </a:r>
                <a:r>
                  <a:rPr lang="zh-CN" altLang="en-US" sz="1067" dirty="0">
                    <a:solidFill>
                      <a:schemeClr val="tx1">
                        <a:lumMod val="65000"/>
                        <a:lumOff val="35000"/>
                      </a:schemeClr>
                    </a:solidFill>
                    <a:latin typeface="微软雅黑" panose="020B0503020204020204" charset="-122"/>
                    <a:ea typeface="微软雅黑" panose="020B0503020204020204" charset="-122"/>
                  </a:rPr>
                  <a:t>内 芯：</a:t>
                </a:r>
                <a:r>
                  <a:rPr lang="en-US" altLang="zh-CN" sz="1067" dirty="0">
                    <a:solidFill>
                      <a:schemeClr val="tx1">
                        <a:lumMod val="65000"/>
                        <a:lumOff val="35000"/>
                      </a:schemeClr>
                    </a:solidFill>
                    <a:latin typeface="微软雅黑" panose="020B0503020204020204" charset="-122"/>
                    <a:ea typeface="微软雅黑" panose="020B0503020204020204" charset="-122"/>
                  </a:rPr>
                  <a:t>U</a:t>
                </a:r>
                <a:r>
                  <a:rPr lang="zh-CN" altLang="en-US" sz="1067" dirty="0">
                    <a:solidFill>
                      <a:schemeClr val="tx1">
                        <a:lumMod val="65000"/>
                        <a:lumOff val="35000"/>
                      </a:schemeClr>
                    </a:solidFill>
                    <a:latin typeface="微软雅黑" panose="020B0503020204020204" charset="-122"/>
                    <a:ea typeface="微软雅黑" panose="020B0503020204020204" charset="-122"/>
                  </a:rPr>
                  <a:t>枕 </a:t>
                </a:r>
                <a:r>
                  <a:rPr lang="en-US" altLang="zh-CN" sz="1067" dirty="0">
                    <a:solidFill>
                      <a:schemeClr val="tx1">
                        <a:lumMod val="65000"/>
                        <a:lumOff val="35000"/>
                      </a:schemeClr>
                    </a:solidFill>
                    <a:latin typeface="微软雅黑" panose="020B0503020204020204" charset="-122"/>
                    <a:ea typeface="微软雅黑" panose="020B0503020204020204" charset="-122"/>
                  </a:rPr>
                  <a:t>/ </a:t>
                </a:r>
                <a:r>
                  <a:rPr lang="zh-CN" altLang="en-US" sz="1067" dirty="0">
                    <a:solidFill>
                      <a:schemeClr val="tx1">
                        <a:lumMod val="65000"/>
                        <a:lumOff val="35000"/>
                      </a:schemeClr>
                    </a:solidFill>
                    <a:latin typeface="微软雅黑" panose="020B0503020204020204" charset="-122"/>
                    <a:ea typeface="微软雅黑" panose="020B0503020204020204" charset="-122"/>
                  </a:rPr>
                  <a:t>加厚</a:t>
                </a:r>
                <a:r>
                  <a:rPr lang="en-US" altLang="zh-CN" sz="1067" dirty="0">
                    <a:solidFill>
                      <a:schemeClr val="tx1">
                        <a:lumMod val="65000"/>
                        <a:lumOff val="35000"/>
                      </a:schemeClr>
                    </a:solidFill>
                    <a:latin typeface="微软雅黑" panose="020B0503020204020204" charset="-122"/>
                    <a:ea typeface="微软雅黑" panose="020B0503020204020204" charset="-122"/>
                  </a:rPr>
                  <a:t>PVC</a:t>
                </a:r>
              </a:p>
              <a:p>
                <a:pPr>
                  <a:lnSpc>
                    <a:spcPct val="120000"/>
                  </a:lnSpc>
                </a:pPr>
                <a:r>
                  <a:rPr lang="en-US" altLang="zh-CN" sz="1067" dirty="0">
                    <a:solidFill>
                      <a:schemeClr val="tx1">
                        <a:lumMod val="65000"/>
                        <a:lumOff val="35000"/>
                      </a:schemeClr>
                    </a:solidFill>
                    <a:latin typeface="微软雅黑" panose="020B0503020204020204" charset="-122"/>
                    <a:ea typeface="微软雅黑" panose="020B0503020204020204" charset="-122"/>
                  </a:rPr>
                  <a:t>· </a:t>
                </a:r>
                <a:r>
                  <a:rPr lang="zh-CN" altLang="en-US" sz="1067" dirty="0">
                    <a:solidFill>
                      <a:schemeClr val="tx1">
                        <a:lumMod val="65000"/>
                        <a:lumOff val="35000"/>
                      </a:schemeClr>
                    </a:solidFill>
                    <a:latin typeface="微软雅黑" panose="020B0503020204020204" charset="-122"/>
                    <a:ea typeface="微软雅黑" panose="020B0503020204020204" charset="-122"/>
                  </a:rPr>
                  <a:t>颜 色：灰，条纹</a:t>
                </a:r>
              </a:p>
              <a:p>
                <a:pPr>
                  <a:lnSpc>
                    <a:spcPct val="120000"/>
                  </a:lnSpc>
                </a:pPr>
                <a:r>
                  <a:rPr lang="en-US" altLang="zh-CN" sz="1067" dirty="0">
                    <a:solidFill>
                      <a:schemeClr val="tx1">
                        <a:lumMod val="65000"/>
                        <a:lumOff val="35000"/>
                      </a:schemeClr>
                    </a:solidFill>
                    <a:latin typeface="微软雅黑" panose="020B0503020204020204" charset="-122"/>
                    <a:ea typeface="微软雅黑" panose="020B0503020204020204" charset="-122"/>
                  </a:rPr>
                  <a:t>· </a:t>
                </a:r>
                <a:r>
                  <a:rPr lang="zh-CN" altLang="en-US" sz="1067" dirty="0">
                    <a:solidFill>
                      <a:schemeClr val="tx1">
                        <a:lumMod val="65000"/>
                        <a:lumOff val="35000"/>
                      </a:schemeClr>
                    </a:solidFill>
                    <a:latin typeface="微软雅黑" panose="020B0503020204020204" charset="-122"/>
                    <a:ea typeface="微软雅黑" panose="020B0503020204020204" charset="-122"/>
                  </a:rPr>
                  <a:t>规 格：</a:t>
                </a:r>
                <a:r>
                  <a:rPr lang="en-US" altLang="zh-CN" sz="1067" dirty="0">
                    <a:solidFill>
                      <a:schemeClr val="tx1">
                        <a:lumMod val="65000"/>
                        <a:lumOff val="35000"/>
                      </a:schemeClr>
                    </a:solidFill>
                    <a:latin typeface="微软雅黑" panose="020B0503020204020204" charset="-122"/>
                    <a:ea typeface="微软雅黑" panose="020B0503020204020204" charset="-122"/>
                  </a:rPr>
                  <a:t>U</a:t>
                </a:r>
                <a:r>
                  <a:rPr lang="zh-CN" altLang="en-US" sz="1067" dirty="0">
                    <a:solidFill>
                      <a:schemeClr val="tx1">
                        <a:lumMod val="65000"/>
                        <a:lumOff val="35000"/>
                      </a:schemeClr>
                    </a:solidFill>
                    <a:latin typeface="微软雅黑" panose="020B0503020204020204" charset="-122"/>
                    <a:ea typeface="微软雅黑" panose="020B0503020204020204" charset="-122"/>
                  </a:rPr>
                  <a:t>枕 </a:t>
                </a:r>
                <a:r>
                  <a:rPr lang="en-US" altLang="zh-CN" sz="1067" dirty="0">
                    <a:solidFill>
                      <a:schemeClr val="tx1">
                        <a:lumMod val="65000"/>
                        <a:lumOff val="35000"/>
                      </a:schemeClr>
                    </a:solidFill>
                    <a:latin typeface="微软雅黑" panose="020B0503020204020204" charset="-122"/>
                    <a:ea typeface="微软雅黑" panose="020B0503020204020204" charset="-122"/>
                  </a:rPr>
                  <a:t>/</a:t>
                </a:r>
                <a:r>
                  <a:rPr lang="zh-CN" altLang="en-US" sz="1067" dirty="0">
                    <a:solidFill>
                      <a:schemeClr val="tx1">
                        <a:lumMod val="65000"/>
                        <a:lumOff val="35000"/>
                      </a:schemeClr>
                    </a:solidFill>
                    <a:latin typeface="微软雅黑" panose="020B0503020204020204" charset="-122"/>
                    <a:ea typeface="微软雅黑" panose="020B0503020204020204" charset="-122"/>
                  </a:rPr>
                  <a:t> </a:t>
                </a:r>
                <a:r>
                  <a:rPr lang="en-US" altLang="zh-CN" sz="1067" dirty="0">
                    <a:solidFill>
                      <a:schemeClr val="tx1">
                        <a:lumMod val="65000"/>
                        <a:lumOff val="35000"/>
                      </a:schemeClr>
                    </a:solidFill>
                    <a:latin typeface="微软雅黑" panose="020B0503020204020204" charset="-122"/>
                    <a:ea typeface="微软雅黑" panose="020B0503020204020204" charset="-122"/>
                  </a:rPr>
                  <a:t>35x29cm   </a:t>
                </a:r>
                <a:r>
                  <a:rPr lang="zh-CN" altLang="en-US" sz="1067" dirty="0">
                    <a:solidFill>
                      <a:schemeClr val="tx1">
                        <a:lumMod val="65000"/>
                        <a:lumOff val="35000"/>
                      </a:schemeClr>
                    </a:solidFill>
                    <a:latin typeface="微软雅黑" panose="020B0503020204020204" charset="-122"/>
                    <a:ea typeface="微软雅黑" panose="020B0503020204020204" charset="-122"/>
                  </a:rPr>
                  <a:t>拖鞋 </a:t>
                </a:r>
                <a:r>
                  <a:rPr lang="en-US" altLang="zh-CN" sz="1067" dirty="0">
                    <a:solidFill>
                      <a:schemeClr val="tx1">
                        <a:lumMod val="65000"/>
                        <a:lumOff val="35000"/>
                      </a:schemeClr>
                    </a:solidFill>
                    <a:latin typeface="微软雅黑" panose="020B0503020204020204" charset="-122"/>
                    <a:ea typeface="微软雅黑" panose="020B0503020204020204" charset="-122"/>
                  </a:rPr>
                  <a:t>/</a:t>
                </a:r>
                <a:r>
                  <a:rPr lang="zh-CN" altLang="en-US" sz="1067" dirty="0">
                    <a:solidFill>
                      <a:schemeClr val="tx1">
                        <a:lumMod val="65000"/>
                        <a:lumOff val="35000"/>
                      </a:schemeClr>
                    </a:solidFill>
                    <a:latin typeface="微软雅黑" panose="020B0503020204020204" charset="-122"/>
                    <a:ea typeface="微软雅黑" panose="020B0503020204020204" charset="-122"/>
                  </a:rPr>
                  <a:t> </a:t>
                </a:r>
                <a:r>
                  <a:rPr lang="en-US" altLang="zh-CN" sz="1067" dirty="0">
                    <a:solidFill>
                      <a:schemeClr val="tx1">
                        <a:lumMod val="65000"/>
                        <a:lumOff val="35000"/>
                      </a:schemeClr>
                    </a:solidFill>
                    <a:latin typeface="微软雅黑" panose="020B0503020204020204" charset="-122"/>
                    <a:ea typeface="微软雅黑" panose="020B0503020204020204" charset="-122"/>
                  </a:rPr>
                  <a:t>28-29cm</a:t>
                </a:r>
                <a:r>
                  <a:rPr lang="zh-CN" altLang="en-US" sz="1067" dirty="0">
                    <a:solidFill>
                      <a:schemeClr val="tx1">
                        <a:lumMod val="65000"/>
                        <a:lumOff val="35000"/>
                      </a:schemeClr>
                    </a:solidFill>
                    <a:latin typeface="微软雅黑" panose="020B0503020204020204" charset="-122"/>
                    <a:ea typeface="微软雅黑" panose="020B0503020204020204" charset="-122"/>
                  </a:rPr>
                  <a:t>  </a:t>
                </a:r>
                <a:endParaRPr lang="en-US" altLang="zh-CN" sz="1067" dirty="0">
                  <a:solidFill>
                    <a:schemeClr val="tx1">
                      <a:lumMod val="65000"/>
                      <a:lumOff val="35000"/>
                    </a:schemeClr>
                  </a:solidFill>
                  <a:latin typeface="微软雅黑" panose="020B0503020204020204" charset="-122"/>
                  <a:ea typeface="微软雅黑" panose="020B0503020204020204" charset="-122"/>
                </a:endParaRPr>
              </a:p>
              <a:p>
                <a:pPr>
                  <a:lnSpc>
                    <a:spcPct val="120000"/>
                  </a:lnSpc>
                </a:pPr>
                <a:r>
                  <a:rPr lang="en-US" altLang="zh-CN" sz="1067" dirty="0">
                    <a:solidFill>
                      <a:schemeClr val="tx1">
                        <a:lumMod val="65000"/>
                        <a:lumOff val="35000"/>
                      </a:schemeClr>
                    </a:solidFill>
                    <a:latin typeface="微软雅黑" panose="020B0503020204020204" charset="-122"/>
                    <a:ea typeface="微软雅黑" panose="020B0503020204020204" charset="-122"/>
                  </a:rPr>
                  <a:t>· </a:t>
                </a:r>
                <a:r>
                  <a:rPr lang="zh-CN" altLang="en-US" sz="1067" dirty="0">
                    <a:solidFill>
                      <a:schemeClr val="tx1">
                        <a:lumMod val="65000"/>
                        <a:lumOff val="35000"/>
                      </a:schemeClr>
                    </a:solidFill>
                    <a:latin typeface="微软雅黑" panose="020B0503020204020204" charset="-122"/>
                    <a:ea typeface="微软雅黑" panose="020B0503020204020204" charset="-122"/>
                  </a:rPr>
                  <a:t>装箱数：</a:t>
                </a:r>
                <a:r>
                  <a:rPr lang="en-US" altLang="zh-CN" sz="1067" dirty="0">
                    <a:solidFill>
                      <a:schemeClr val="tx1">
                        <a:lumMod val="65000"/>
                        <a:lumOff val="35000"/>
                      </a:schemeClr>
                    </a:solidFill>
                    <a:latin typeface="微软雅黑" panose="020B0503020204020204" charset="-122"/>
                    <a:ea typeface="微软雅黑" panose="020B0503020204020204" charset="-122"/>
                  </a:rPr>
                  <a:t>60</a:t>
                </a:r>
              </a:p>
              <a:p>
                <a:pPr>
                  <a:lnSpc>
                    <a:spcPct val="120000"/>
                  </a:lnSpc>
                </a:pPr>
                <a:endParaRPr lang="en-US" altLang="zh-CN" sz="1067" dirty="0">
                  <a:solidFill>
                    <a:schemeClr val="tx1">
                      <a:lumMod val="65000"/>
                      <a:lumOff val="35000"/>
                    </a:schemeClr>
                  </a:solidFill>
                  <a:latin typeface="微软雅黑" panose="020B0503020204020204" charset="-122"/>
                  <a:ea typeface="微软雅黑" panose="020B0503020204020204" charset="-122"/>
                </a:endParaRPr>
              </a:p>
              <a:p>
                <a:pPr>
                  <a:lnSpc>
                    <a:spcPct val="120000"/>
                  </a:lnSpc>
                </a:pPr>
                <a:r>
                  <a:rPr lang="en-US" altLang="zh-CN" sz="1067" dirty="0">
                    <a:solidFill>
                      <a:schemeClr val="tx1">
                        <a:lumMod val="65000"/>
                        <a:lumOff val="35000"/>
                      </a:schemeClr>
                    </a:solidFill>
                    <a:latin typeface="微软雅黑" panose="020B0503020204020204" charset="-122"/>
                    <a:ea typeface="微软雅黑" panose="020B0503020204020204" charset="-122"/>
                  </a:rPr>
                  <a:t>· </a:t>
                </a:r>
                <a:r>
                  <a:rPr lang="zh-CN" altLang="en-US" sz="1067" dirty="0">
                    <a:solidFill>
                      <a:schemeClr val="tx1">
                        <a:lumMod val="65000"/>
                        <a:lumOff val="35000"/>
                      </a:schemeClr>
                    </a:solidFill>
                    <a:latin typeface="微软雅黑" panose="020B0503020204020204" charset="-122"/>
                    <a:ea typeface="微软雅黑" panose="020B0503020204020204" charset="-122"/>
                  </a:rPr>
                  <a:t>零售价：</a:t>
                </a:r>
                <a:r>
                  <a:rPr lang="en-US" altLang="zh-CN" sz="1067" dirty="0">
                    <a:solidFill>
                      <a:schemeClr val="tx1">
                        <a:lumMod val="65000"/>
                        <a:lumOff val="35000"/>
                      </a:schemeClr>
                    </a:solidFill>
                    <a:latin typeface="微软雅黑" panose="020B0503020204020204" charset="-122"/>
                    <a:ea typeface="微软雅黑" panose="020B0503020204020204" charset="-122"/>
                  </a:rPr>
                  <a:t>118</a:t>
                </a:r>
                <a:r>
                  <a:rPr lang="zh-CN" altLang="en-US" sz="1067" dirty="0">
                    <a:solidFill>
                      <a:schemeClr val="tx1">
                        <a:lumMod val="65000"/>
                        <a:lumOff val="35000"/>
                      </a:schemeClr>
                    </a:solidFill>
                    <a:latin typeface="微软雅黑" panose="020B0503020204020204" charset="-122"/>
                    <a:ea typeface="微软雅黑" panose="020B0503020204020204" charset="-122"/>
                  </a:rPr>
                  <a:t>元</a:t>
                </a:r>
              </a:p>
              <a:p>
                <a:pPr>
                  <a:lnSpc>
                    <a:spcPct val="120000"/>
                  </a:lnSpc>
                </a:pPr>
                <a:r>
                  <a:rPr lang="en-US" altLang="zh-CN" sz="1067" b="1" dirty="0">
                    <a:solidFill>
                      <a:srgbClr val="2E75B6"/>
                    </a:solidFill>
                    <a:latin typeface="微软雅黑" panose="020B0503020204020204" charset="-122"/>
                    <a:ea typeface="微软雅黑" panose="020B0503020204020204" charset="-122"/>
                  </a:rPr>
                  <a:t>· </a:t>
                </a:r>
                <a:r>
                  <a:rPr lang="zh-CN" altLang="en-US" sz="1067" b="1" dirty="0">
                    <a:solidFill>
                      <a:srgbClr val="2E75B6"/>
                    </a:solidFill>
                    <a:latin typeface="微软雅黑" panose="020B0503020204020204" charset="-122"/>
                    <a:ea typeface="微软雅黑" panose="020B0503020204020204" charset="-122"/>
                  </a:rPr>
                  <a:t>特供价：</a:t>
                </a:r>
                <a:r>
                  <a:rPr lang="en-US" altLang="zh-CN" sz="1067" b="1" dirty="0">
                    <a:solidFill>
                      <a:srgbClr val="2E75B6"/>
                    </a:solidFill>
                    <a:latin typeface="微软雅黑" panose="020B0503020204020204" charset="-122"/>
                    <a:ea typeface="微软雅黑" panose="020B0503020204020204" charset="-122"/>
                  </a:rPr>
                  <a:t>39</a:t>
                </a:r>
                <a:r>
                  <a:rPr lang="zh-CN" altLang="en-US" sz="1067" b="1" dirty="0">
                    <a:solidFill>
                      <a:srgbClr val="2E75B6"/>
                    </a:solidFill>
                    <a:latin typeface="微软雅黑" panose="020B0503020204020204" charset="-122"/>
                    <a:ea typeface="微软雅黑" panose="020B0503020204020204" charset="-122"/>
                  </a:rPr>
                  <a:t>元</a:t>
                </a:r>
                <a:endParaRPr lang="en-US" altLang="zh-CN" sz="1067" b="1" dirty="0">
                  <a:solidFill>
                    <a:srgbClr val="2E75B6"/>
                  </a:solidFill>
                  <a:latin typeface="微软雅黑" panose="020B0503020204020204" charset="-122"/>
                  <a:ea typeface="微软雅黑" panose="020B0503020204020204" charset="-122"/>
                </a:endParaRPr>
              </a:p>
            </p:txBody>
          </p:sp>
        </p:grpSp>
      </p:grpSp>
      <p:pic>
        <p:nvPicPr>
          <p:cNvPr id="31" name="图片 30"/>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388233" y="583390"/>
            <a:ext cx="4316899" cy="3153357"/>
          </a:xfrm>
          <a:prstGeom prst="rect">
            <a:avLst/>
          </a:prstGeom>
        </p:spPr>
      </p:pic>
      <p:pic>
        <p:nvPicPr>
          <p:cNvPr id="7" name="图片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553329">
            <a:off x="5983292" y="1389578"/>
            <a:ext cx="1290333" cy="2190689"/>
          </a:xfrm>
          <a:prstGeom prst="rect">
            <a:avLst/>
          </a:prstGeom>
        </p:spPr>
      </p:pic>
      <p:sp>
        <p:nvSpPr>
          <p:cNvPr id="8" name="文本框 7"/>
          <p:cNvSpPr txBox="1"/>
          <p:nvPr/>
        </p:nvSpPr>
        <p:spPr>
          <a:xfrm rot="5400000">
            <a:off x="3795208" y="4289525"/>
            <a:ext cx="3257607" cy="508945"/>
          </a:xfrm>
          <a:prstGeom prst="rect">
            <a:avLst/>
          </a:prstGeom>
          <a:noFill/>
        </p:spPr>
        <p:txBody>
          <a:bodyPr wrap="none" lIns="118007" tIns="59003" rIns="118007" bIns="59003" rtlCol="0">
            <a:spAutoFit/>
          </a:bodyPr>
          <a:lstStyle/>
          <a:p>
            <a:r>
              <a:rPr lang="en-US" altLang="zh-CN" sz="2533" spc="387" dirty="0">
                <a:latin typeface="Aharoni" panose="02010803020104030203" pitchFamily="2" charset="-79"/>
                <a:cs typeface="Aharoni" panose="02010803020104030203" pitchFamily="2" charset="-79"/>
              </a:rPr>
              <a:t>PLEASANT WAY</a:t>
            </a:r>
            <a:endParaRPr lang="zh-CN" altLang="en-US" sz="2533" spc="387" dirty="0">
              <a:latin typeface="Aharoni" panose="02010803020104030203" pitchFamily="2" charset="-79"/>
              <a:cs typeface="Aharoni" panose="02010803020104030203" pitchFamily="2" charset="-79"/>
            </a:endParaRPr>
          </a:p>
        </p:txBody>
      </p:sp>
      <p:pic>
        <p:nvPicPr>
          <p:cNvPr id="3" name="图片 2"/>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89097" y="1488560"/>
            <a:ext cx="4713768" cy="4522381"/>
          </a:xfrm>
          <a:prstGeom prst="rect">
            <a:avLst/>
          </a:prstGeom>
        </p:spPr>
      </p:pic>
    </p:spTree>
    <p:extLst>
      <p:ext uri="{BB962C8B-B14F-4D97-AF65-F5344CB8AC3E}">
        <p14:creationId xmlns:p14="http://schemas.microsoft.com/office/powerpoint/2010/main" val="32900340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358518D-4ECE-1942-2659-2B981F1A88D8}"/>
              </a:ext>
            </a:extLst>
          </p:cNvPr>
          <p:cNvPicPr>
            <a:picLocks noChangeAspect="1"/>
          </p:cNvPicPr>
          <p:nvPr/>
        </p:nvPicPr>
        <p:blipFill>
          <a:blip r:embed="rId2"/>
          <a:stretch>
            <a:fillRect/>
          </a:stretch>
        </p:blipFill>
        <p:spPr>
          <a:xfrm>
            <a:off x="457430" y="296333"/>
            <a:ext cx="4744121" cy="6383867"/>
          </a:xfrm>
          <a:prstGeom prst="rect">
            <a:avLst/>
          </a:prstGeom>
        </p:spPr>
      </p:pic>
      <p:pic>
        <p:nvPicPr>
          <p:cNvPr id="7" name="图片 6">
            <a:extLst>
              <a:ext uri="{FF2B5EF4-FFF2-40B4-BE49-F238E27FC236}">
                <a16:creationId xmlns:a16="http://schemas.microsoft.com/office/drawing/2014/main" id="{D9E1D6AC-1C6B-3ECB-6364-D361E71BE7E9}"/>
              </a:ext>
            </a:extLst>
          </p:cNvPr>
          <p:cNvPicPr>
            <a:picLocks noChangeAspect="1"/>
          </p:cNvPicPr>
          <p:nvPr/>
        </p:nvPicPr>
        <p:blipFill>
          <a:blip r:embed="rId3"/>
          <a:stretch>
            <a:fillRect/>
          </a:stretch>
        </p:blipFill>
        <p:spPr>
          <a:xfrm>
            <a:off x="5260818" y="296333"/>
            <a:ext cx="5631451" cy="6265334"/>
          </a:xfrm>
          <a:prstGeom prst="rect">
            <a:avLst/>
          </a:prstGeom>
        </p:spPr>
      </p:pic>
    </p:spTree>
    <p:extLst>
      <p:ext uri="{BB962C8B-B14F-4D97-AF65-F5344CB8AC3E}">
        <p14:creationId xmlns:p14="http://schemas.microsoft.com/office/powerpoint/2010/main" val="27246339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内容占位符 4">
            <a:extLst>
              <a:ext uri="{FF2B5EF4-FFF2-40B4-BE49-F238E27FC236}">
                <a16:creationId xmlns:a16="http://schemas.microsoft.com/office/drawing/2014/main" id="{7F290B7B-D9A0-CDA4-13AF-6C95CA3E670D}"/>
              </a:ext>
            </a:extLst>
          </p:cNvPr>
          <p:cNvPicPr>
            <a:picLocks noGrp="1" noChangeAspect="1"/>
          </p:cNvPicPr>
          <p:nvPr>
            <p:ph idx="1"/>
          </p:nvPr>
        </p:nvPicPr>
        <p:blipFill>
          <a:blip r:embed="rId2"/>
          <a:stretch>
            <a:fillRect/>
          </a:stretch>
        </p:blipFill>
        <p:spPr>
          <a:xfrm>
            <a:off x="0" y="394018"/>
            <a:ext cx="4474991" cy="6069963"/>
          </a:xfrm>
        </p:spPr>
      </p:pic>
      <p:pic>
        <p:nvPicPr>
          <p:cNvPr id="7" name="图片 6">
            <a:extLst>
              <a:ext uri="{FF2B5EF4-FFF2-40B4-BE49-F238E27FC236}">
                <a16:creationId xmlns:a16="http://schemas.microsoft.com/office/drawing/2014/main" id="{1AF8D70C-A53A-F6AD-9A58-D2064097E054}"/>
              </a:ext>
            </a:extLst>
          </p:cNvPr>
          <p:cNvPicPr>
            <a:picLocks noChangeAspect="1"/>
          </p:cNvPicPr>
          <p:nvPr/>
        </p:nvPicPr>
        <p:blipFill>
          <a:blip r:embed="rId3"/>
          <a:stretch>
            <a:fillRect/>
          </a:stretch>
        </p:blipFill>
        <p:spPr>
          <a:xfrm>
            <a:off x="4474991" y="457517"/>
            <a:ext cx="4073580" cy="5942963"/>
          </a:xfrm>
          <a:prstGeom prst="rect">
            <a:avLst/>
          </a:prstGeom>
        </p:spPr>
      </p:pic>
      <p:pic>
        <p:nvPicPr>
          <p:cNvPr id="9" name="图片 8">
            <a:extLst>
              <a:ext uri="{FF2B5EF4-FFF2-40B4-BE49-F238E27FC236}">
                <a16:creationId xmlns:a16="http://schemas.microsoft.com/office/drawing/2014/main" id="{F2A2B973-F490-D225-9227-D51F3F1BF23C}"/>
              </a:ext>
            </a:extLst>
          </p:cNvPr>
          <p:cNvPicPr>
            <a:picLocks noChangeAspect="1"/>
          </p:cNvPicPr>
          <p:nvPr/>
        </p:nvPicPr>
        <p:blipFill>
          <a:blip r:embed="rId4"/>
          <a:stretch>
            <a:fillRect/>
          </a:stretch>
        </p:blipFill>
        <p:spPr>
          <a:xfrm>
            <a:off x="8179652" y="602189"/>
            <a:ext cx="3919215" cy="5653617"/>
          </a:xfrm>
          <a:prstGeom prst="rect">
            <a:avLst/>
          </a:prstGeom>
        </p:spPr>
      </p:pic>
    </p:spTree>
    <p:extLst>
      <p:ext uri="{BB962C8B-B14F-4D97-AF65-F5344CB8AC3E}">
        <p14:creationId xmlns:p14="http://schemas.microsoft.com/office/powerpoint/2010/main" val="9472778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D40B631-994F-F45F-181B-D2C4538D3EB7}"/>
              </a:ext>
            </a:extLst>
          </p:cNvPr>
          <p:cNvPicPr>
            <a:picLocks noChangeAspect="1"/>
          </p:cNvPicPr>
          <p:nvPr/>
        </p:nvPicPr>
        <p:blipFill>
          <a:blip r:embed="rId2"/>
          <a:stretch>
            <a:fillRect/>
          </a:stretch>
        </p:blipFill>
        <p:spPr>
          <a:xfrm>
            <a:off x="0" y="372533"/>
            <a:ext cx="3743711" cy="5731934"/>
          </a:xfrm>
          <a:prstGeom prst="rect">
            <a:avLst/>
          </a:prstGeom>
        </p:spPr>
      </p:pic>
      <p:pic>
        <p:nvPicPr>
          <p:cNvPr id="9" name="图片 8">
            <a:extLst>
              <a:ext uri="{FF2B5EF4-FFF2-40B4-BE49-F238E27FC236}">
                <a16:creationId xmlns:a16="http://schemas.microsoft.com/office/drawing/2014/main" id="{E46136D5-4191-FA4B-6E36-86335F8018EF}"/>
              </a:ext>
            </a:extLst>
          </p:cNvPr>
          <p:cNvPicPr>
            <a:picLocks noChangeAspect="1"/>
          </p:cNvPicPr>
          <p:nvPr/>
        </p:nvPicPr>
        <p:blipFill>
          <a:blip r:embed="rId3"/>
          <a:stretch>
            <a:fillRect/>
          </a:stretch>
        </p:blipFill>
        <p:spPr>
          <a:xfrm>
            <a:off x="3743711" y="288726"/>
            <a:ext cx="3982279" cy="5815741"/>
          </a:xfrm>
          <a:prstGeom prst="rect">
            <a:avLst/>
          </a:prstGeom>
        </p:spPr>
      </p:pic>
      <p:pic>
        <p:nvPicPr>
          <p:cNvPr id="11" name="图片 10">
            <a:extLst>
              <a:ext uri="{FF2B5EF4-FFF2-40B4-BE49-F238E27FC236}">
                <a16:creationId xmlns:a16="http://schemas.microsoft.com/office/drawing/2014/main" id="{9C03AB7E-0EE1-A3F7-7265-0B477153463E}"/>
              </a:ext>
            </a:extLst>
          </p:cNvPr>
          <p:cNvPicPr>
            <a:picLocks noChangeAspect="1"/>
          </p:cNvPicPr>
          <p:nvPr/>
        </p:nvPicPr>
        <p:blipFill>
          <a:blip r:embed="rId4"/>
          <a:stretch>
            <a:fillRect/>
          </a:stretch>
        </p:blipFill>
        <p:spPr>
          <a:xfrm>
            <a:off x="7725990" y="372533"/>
            <a:ext cx="4339128" cy="5731934"/>
          </a:xfrm>
          <a:prstGeom prst="rect">
            <a:avLst/>
          </a:prstGeom>
        </p:spPr>
      </p:pic>
    </p:spTree>
    <p:extLst>
      <p:ext uri="{BB962C8B-B14F-4D97-AF65-F5344CB8AC3E}">
        <p14:creationId xmlns:p14="http://schemas.microsoft.com/office/powerpoint/2010/main" val="32132144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内容占位符 4">
            <a:extLst>
              <a:ext uri="{FF2B5EF4-FFF2-40B4-BE49-F238E27FC236}">
                <a16:creationId xmlns:a16="http://schemas.microsoft.com/office/drawing/2014/main" id="{3F89C1DA-DC66-0D23-14CA-ACC98BA834C3}"/>
              </a:ext>
            </a:extLst>
          </p:cNvPr>
          <p:cNvPicPr>
            <a:picLocks noGrp="1" noChangeAspect="1"/>
          </p:cNvPicPr>
          <p:nvPr>
            <p:ph idx="1"/>
          </p:nvPr>
        </p:nvPicPr>
        <p:blipFill>
          <a:blip r:embed="rId2"/>
          <a:stretch>
            <a:fillRect/>
          </a:stretch>
        </p:blipFill>
        <p:spPr>
          <a:xfrm>
            <a:off x="804333" y="186265"/>
            <a:ext cx="3400842" cy="3267677"/>
          </a:xfrm>
        </p:spPr>
      </p:pic>
      <p:pic>
        <p:nvPicPr>
          <p:cNvPr id="7" name="图片 6">
            <a:extLst>
              <a:ext uri="{FF2B5EF4-FFF2-40B4-BE49-F238E27FC236}">
                <a16:creationId xmlns:a16="http://schemas.microsoft.com/office/drawing/2014/main" id="{DD3B84FA-F05F-5438-6878-BA20ACB515E8}"/>
              </a:ext>
            </a:extLst>
          </p:cNvPr>
          <p:cNvPicPr>
            <a:picLocks noChangeAspect="1"/>
          </p:cNvPicPr>
          <p:nvPr/>
        </p:nvPicPr>
        <p:blipFill>
          <a:blip r:embed="rId3"/>
          <a:stretch>
            <a:fillRect/>
          </a:stretch>
        </p:blipFill>
        <p:spPr>
          <a:xfrm>
            <a:off x="5444300" y="138524"/>
            <a:ext cx="4512500" cy="6431610"/>
          </a:xfrm>
          <a:prstGeom prst="rect">
            <a:avLst/>
          </a:prstGeom>
        </p:spPr>
      </p:pic>
      <p:pic>
        <p:nvPicPr>
          <p:cNvPr id="9" name="图片 8">
            <a:extLst>
              <a:ext uri="{FF2B5EF4-FFF2-40B4-BE49-F238E27FC236}">
                <a16:creationId xmlns:a16="http://schemas.microsoft.com/office/drawing/2014/main" id="{E415509D-3582-4ED5-2082-EBD84A40ABFA}"/>
              </a:ext>
            </a:extLst>
          </p:cNvPr>
          <p:cNvPicPr>
            <a:picLocks noChangeAspect="1"/>
          </p:cNvPicPr>
          <p:nvPr/>
        </p:nvPicPr>
        <p:blipFill>
          <a:blip r:embed="rId4"/>
          <a:stretch>
            <a:fillRect/>
          </a:stretch>
        </p:blipFill>
        <p:spPr>
          <a:xfrm>
            <a:off x="736486" y="3569040"/>
            <a:ext cx="3807356" cy="3102695"/>
          </a:xfrm>
          <a:prstGeom prst="rect">
            <a:avLst/>
          </a:prstGeom>
        </p:spPr>
      </p:pic>
    </p:spTree>
    <p:extLst>
      <p:ext uri="{BB962C8B-B14F-4D97-AF65-F5344CB8AC3E}">
        <p14:creationId xmlns:p14="http://schemas.microsoft.com/office/powerpoint/2010/main" val="5480960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内容占位符 4">
            <a:extLst>
              <a:ext uri="{FF2B5EF4-FFF2-40B4-BE49-F238E27FC236}">
                <a16:creationId xmlns:a16="http://schemas.microsoft.com/office/drawing/2014/main" id="{2575AC7F-0DAC-3022-EC12-772334F6D4A4}"/>
              </a:ext>
            </a:extLst>
          </p:cNvPr>
          <p:cNvPicPr>
            <a:picLocks noGrp="1" noChangeAspect="1"/>
          </p:cNvPicPr>
          <p:nvPr>
            <p:ph idx="1"/>
          </p:nvPr>
        </p:nvPicPr>
        <p:blipFill>
          <a:blip r:embed="rId2"/>
          <a:stretch>
            <a:fillRect/>
          </a:stretch>
        </p:blipFill>
        <p:spPr>
          <a:xfrm>
            <a:off x="307231" y="362270"/>
            <a:ext cx="5525102" cy="6495730"/>
          </a:xfrm>
        </p:spPr>
      </p:pic>
      <p:pic>
        <p:nvPicPr>
          <p:cNvPr id="7" name="图片 6">
            <a:extLst>
              <a:ext uri="{FF2B5EF4-FFF2-40B4-BE49-F238E27FC236}">
                <a16:creationId xmlns:a16="http://schemas.microsoft.com/office/drawing/2014/main" id="{67697FDC-A428-4985-F38B-20BFAAEFA56E}"/>
              </a:ext>
            </a:extLst>
          </p:cNvPr>
          <p:cNvPicPr>
            <a:picLocks noChangeAspect="1"/>
          </p:cNvPicPr>
          <p:nvPr/>
        </p:nvPicPr>
        <p:blipFill>
          <a:blip r:embed="rId3"/>
          <a:stretch>
            <a:fillRect/>
          </a:stretch>
        </p:blipFill>
        <p:spPr>
          <a:xfrm>
            <a:off x="5684769" y="876801"/>
            <a:ext cx="6200000" cy="5466667"/>
          </a:xfrm>
          <a:prstGeom prst="rect">
            <a:avLst/>
          </a:prstGeom>
        </p:spPr>
      </p:pic>
    </p:spTree>
    <p:extLst>
      <p:ext uri="{BB962C8B-B14F-4D97-AF65-F5344CB8AC3E}">
        <p14:creationId xmlns:p14="http://schemas.microsoft.com/office/powerpoint/2010/main" val="301809071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137</TotalTime>
  <Words>1012</Words>
  <Application>Microsoft Office PowerPoint</Application>
  <PresentationFormat>宽屏</PresentationFormat>
  <Paragraphs>164</Paragraphs>
  <Slides>20</Slides>
  <Notes>1</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20</vt:i4>
      </vt:variant>
    </vt:vector>
  </HeadingPairs>
  <TitlesOfParts>
    <vt:vector size="30" baseType="lpstr">
      <vt:lpstr>等线</vt:lpstr>
      <vt:lpstr>等线 Light</vt:lpstr>
      <vt:lpstr>黑体</vt:lpstr>
      <vt:lpstr>经典黑体简</vt:lpstr>
      <vt:lpstr>微软雅黑</vt:lpstr>
      <vt:lpstr>Aharoni</vt:lpstr>
      <vt:lpstr>Arial</vt:lpstr>
      <vt:lpstr>Montserrat</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wang yifeng</dc:creator>
  <cp:lastModifiedBy>wang yifeng</cp:lastModifiedBy>
  <cp:revision>13</cp:revision>
  <dcterms:created xsi:type="dcterms:W3CDTF">2022-09-03T12:22:03Z</dcterms:created>
  <dcterms:modified xsi:type="dcterms:W3CDTF">2022-09-04T10:33:27Z</dcterms:modified>
</cp:coreProperties>
</file>